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323" r:id="rId3"/>
    <p:sldId id="268" r:id="rId4"/>
    <p:sldId id="325" r:id="rId5"/>
    <p:sldId id="324" r:id="rId6"/>
    <p:sldId id="272" r:id="rId7"/>
    <p:sldId id="297" r:id="rId8"/>
    <p:sldId id="274" r:id="rId9"/>
    <p:sldId id="288" r:id="rId10"/>
    <p:sldId id="283" r:id="rId11"/>
    <p:sldId id="285" r:id="rId12"/>
    <p:sldId id="286" r:id="rId13"/>
    <p:sldId id="293" r:id="rId14"/>
    <p:sldId id="296" r:id="rId15"/>
    <p:sldId id="306" r:id="rId16"/>
    <p:sldId id="279" r:id="rId17"/>
    <p:sldId id="280" r:id="rId18"/>
    <p:sldId id="263" r:id="rId19"/>
    <p:sldId id="301" r:id="rId20"/>
    <p:sldId id="259" r:id="rId21"/>
    <p:sldId id="322" r:id="rId22"/>
  </p:sldIdLst>
  <p:sldSz cx="9144000" cy="6858000" type="screen4x3"/>
  <p:notesSz cx="6858000" cy="9144000"/>
  <p:custShowLst>
    <p:custShow name="Info Neuanmeldung 11.Jg." id="0">
      <p:sldLst>
        <p:sld r:id="rId2"/>
        <p:sld r:id="rId4"/>
        <p:sld r:id="rId3"/>
        <p:sld r:id="rId6"/>
        <p:sld r:id="rId7"/>
        <p:sld r:id="rId8"/>
        <p:sld r:id="rId9"/>
        <p:sld r:id="rId10"/>
        <p:sld r:id="rId11"/>
        <p:sld r:id="rId12"/>
        <p:sld r:id="rId13"/>
        <p:sld r:id="rId16"/>
        <p:sld r:id="rId17"/>
        <p:sld r:id="rId18"/>
        <p:sld r:id="rId19"/>
        <p:sld r:id="rId21"/>
        <p:sld r:id="rId20"/>
        <p:sld r:id="rId22"/>
        <p:sld r:id="rId22"/>
        <p:sld r:id="rId22"/>
      </p:sldLst>
    </p:custShow>
    <p:custShow name="Kurzinfo" id="1">
      <p:sldLst>
        <p:sld r:id="rId2"/>
        <p:sld r:id="rId6"/>
        <p:sld r:id="rId7"/>
        <p:sld r:id="rId8"/>
        <p:sld r:id="rId9"/>
        <p:sld r:id="rId10"/>
        <p:sld r:id="rId11"/>
        <p:sld r:id="rId12"/>
        <p:sld r:id="rId13"/>
        <p:sld r:id="rId17"/>
        <p:sld r:id="rId18"/>
        <p:sld r:id="rId21"/>
        <p:sld r:id="rId22"/>
      </p:sldLst>
    </p:custShow>
    <p:custShow name="Änderungsentwurf 2015" id="2">
      <p:sldLst/>
    </p:custShow>
  </p:custShowLst>
  <p:defaultTextStyle>
    <a:defPPr>
      <a:defRPr lang="en-US"/>
    </a:defPPr>
    <a:lvl1pPr algn="l" rtl="0" fontAlgn="base">
      <a:spcBef>
        <a:spcPct val="0"/>
      </a:spcBef>
      <a:spcAft>
        <a:spcPct val="0"/>
      </a:spcAft>
      <a:defRPr sz="2400" u="sng" kern="1200">
        <a:solidFill>
          <a:schemeClr val="tx1"/>
        </a:solidFill>
        <a:latin typeface="Arial" charset="0"/>
        <a:ea typeface="+mn-ea"/>
        <a:cs typeface="+mn-cs"/>
      </a:defRPr>
    </a:lvl1pPr>
    <a:lvl2pPr marL="457200" algn="l" rtl="0" fontAlgn="base">
      <a:spcBef>
        <a:spcPct val="0"/>
      </a:spcBef>
      <a:spcAft>
        <a:spcPct val="0"/>
      </a:spcAft>
      <a:defRPr sz="2400" u="sng" kern="1200">
        <a:solidFill>
          <a:schemeClr val="tx1"/>
        </a:solidFill>
        <a:latin typeface="Arial" charset="0"/>
        <a:ea typeface="+mn-ea"/>
        <a:cs typeface="+mn-cs"/>
      </a:defRPr>
    </a:lvl2pPr>
    <a:lvl3pPr marL="914400" algn="l" rtl="0" fontAlgn="base">
      <a:spcBef>
        <a:spcPct val="0"/>
      </a:spcBef>
      <a:spcAft>
        <a:spcPct val="0"/>
      </a:spcAft>
      <a:defRPr sz="2400" u="sng" kern="1200">
        <a:solidFill>
          <a:schemeClr val="tx1"/>
        </a:solidFill>
        <a:latin typeface="Arial" charset="0"/>
        <a:ea typeface="+mn-ea"/>
        <a:cs typeface="+mn-cs"/>
      </a:defRPr>
    </a:lvl3pPr>
    <a:lvl4pPr marL="1371600" algn="l" rtl="0" fontAlgn="base">
      <a:spcBef>
        <a:spcPct val="0"/>
      </a:spcBef>
      <a:spcAft>
        <a:spcPct val="0"/>
      </a:spcAft>
      <a:defRPr sz="2400" u="sng" kern="1200">
        <a:solidFill>
          <a:schemeClr val="tx1"/>
        </a:solidFill>
        <a:latin typeface="Arial" charset="0"/>
        <a:ea typeface="+mn-ea"/>
        <a:cs typeface="+mn-cs"/>
      </a:defRPr>
    </a:lvl4pPr>
    <a:lvl5pPr marL="1828800" algn="l" rtl="0" fontAlgn="base">
      <a:spcBef>
        <a:spcPct val="0"/>
      </a:spcBef>
      <a:spcAft>
        <a:spcPct val="0"/>
      </a:spcAft>
      <a:defRPr sz="2400" u="sng" kern="1200">
        <a:solidFill>
          <a:schemeClr val="tx1"/>
        </a:solidFill>
        <a:latin typeface="Arial" charset="0"/>
        <a:ea typeface="+mn-ea"/>
        <a:cs typeface="+mn-cs"/>
      </a:defRPr>
    </a:lvl5pPr>
    <a:lvl6pPr marL="2286000" algn="l" defTabSz="914400" rtl="0" eaLnBrk="1" latinLnBrk="0" hangingPunct="1">
      <a:defRPr sz="2400" u="sng" kern="1200">
        <a:solidFill>
          <a:schemeClr val="tx1"/>
        </a:solidFill>
        <a:latin typeface="Arial" charset="0"/>
        <a:ea typeface="+mn-ea"/>
        <a:cs typeface="+mn-cs"/>
      </a:defRPr>
    </a:lvl6pPr>
    <a:lvl7pPr marL="2743200" algn="l" defTabSz="914400" rtl="0" eaLnBrk="1" latinLnBrk="0" hangingPunct="1">
      <a:defRPr sz="2400" u="sng" kern="1200">
        <a:solidFill>
          <a:schemeClr val="tx1"/>
        </a:solidFill>
        <a:latin typeface="Arial" charset="0"/>
        <a:ea typeface="+mn-ea"/>
        <a:cs typeface="+mn-cs"/>
      </a:defRPr>
    </a:lvl7pPr>
    <a:lvl8pPr marL="3200400" algn="l" defTabSz="914400" rtl="0" eaLnBrk="1" latinLnBrk="0" hangingPunct="1">
      <a:defRPr sz="2400" u="sng" kern="1200">
        <a:solidFill>
          <a:schemeClr val="tx1"/>
        </a:solidFill>
        <a:latin typeface="Arial" charset="0"/>
        <a:ea typeface="+mn-ea"/>
        <a:cs typeface="+mn-cs"/>
      </a:defRPr>
    </a:lvl8pPr>
    <a:lvl9pPr marL="3657600" algn="l" defTabSz="914400" rtl="0" eaLnBrk="1" latinLnBrk="0" hangingPunct="1">
      <a:defRPr sz="24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2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33"/>
    <a:srgbClr val="009999"/>
    <a:srgbClr val="FF0000"/>
    <a:srgbClr val="FF3300"/>
    <a:srgbClr val="003399"/>
    <a:srgbClr val="336699"/>
    <a:srgbClr val="00808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2" autoAdjust="0"/>
    <p:restoredTop sz="70667" autoAdjust="0"/>
  </p:normalViewPr>
  <p:slideViewPr>
    <p:cSldViewPr>
      <p:cViewPr>
        <p:scale>
          <a:sx n="33" d="100"/>
          <a:sy n="33" d="100"/>
        </p:scale>
        <p:origin x="-3864" y="-113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21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3.xml"/><Relationship Id="rId12" Type="http://schemas.openxmlformats.org/officeDocument/2006/relationships/slide" Target="slides/slide18.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17.xml"/><Relationship Id="rId5" Type="http://schemas.openxmlformats.org/officeDocument/2006/relationships/slide" Target="slides/slide11.xml"/><Relationship Id="rId15" Type="http://schemas.openxmlformats.org/officeDocument/2006/relationships/slide" Target="slides/slide21.xml"/><Relationship Id="rId10" Type="http://schemas.openxmlformats.org/officeDocument/2006/relationships/slide" Target="slides/slide16.xml"/><Relationship Id="rId4" Type="http://schemas.openxmlformats.org/officeDocument/2006/relationships/slide" Target="slides/slide8.xml"/><Relationship Id="rId9" Type="http://schemas.openxmlformats.org/officeDocument/2006/relationships/slide" Target="slides/slide15.xml"/><Relationship Id="rId14"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u="none">
                <a:latin typeface="Times New Roman" pitchFamily="18" charset="0"/>
              </a:defRPr>
            </a:lvl1pPr>
          </a:lstStyle>
          <a:p>
            <a:pPr>
              <a:defRPr/>
            </a:pPr>
            <a:endParaRPr lang="de-DE"/>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u="none">
                <a:latin typeface="Times New Roman" pitchFamily="18" charset="0"/>
              </a:defRPr>
            </a:lvl1pPr>
          </a:lstStyle>
          <a:p>
            <a:pPr>
              <a:defRPr/>
            </a:pPr>
            <a:endParaRPr lang="de-DE"/>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u="none">
                <a:latin typeface="Times New Roman" pitchFamily="18" charset="0"/>
              </a:defRPr>
            </a:lvl1pPr>
          </a:lstStyle>
          <a:p>
            <a:pPr>
              <a:defRPr/>
            </a:pPr>
            <a:endParaRPr lang="de-DE"/>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atin typeface="Times New Roman" pitchFamily="18" charset="0"/>
              </a:defRPr>
            </a:lvl1pPr>
          </a:lstStyle>
          <a:p>
            <a:pPr>
              <a:defRPr/>
            </a:pPr>
            <a:fld id="{250BEF17-2F16-46A8-A5AF-80CFA9B8E427}" type="slidenum">
              <a:rPr lang="de-DE"/>
              <a:pPr>
                <a:defRPr/>
              </a:pPr>
              <a:t>‹Nr.›</a:t>
            </a:fld>
            <a:endParaRPr lang="de-DE"/>
          </a:p>
        </p:txBody>
      </p:sp>
    </p:spTree>
    <p:extLst>
      <p:ext uri="{BB962C8B-B14F-4D97-AF65-F5344CB8AC3E}">
        <p14:creationId xmlns:p14="http://schemas.microsoft.com/office/powerpoint/2010/main" val="208047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u="none">
                <a:latin typeface="Times New Roman" pitchFamily="18" charset="0"/>
              </a:defRPr>
            </a:lvl1pPr>
          </a:lstStyle>
          <a:p>
            <a:pPr>
              <a:defRPr/>
            </a:pPr>
            <a:endParaRPr lang="de-DE"/>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u="none">
                <a:latin typeface="Times New Roman" pitchFamily="18" charset="0"/>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Hier klicken, um Master-Textformat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u="none">
                <a:latin typeface="Times New Roman" pitchFamily="18" charset="0"/>
              </a:defRPr>
            </a:lvl1pPr>
          </a:lstStyle>
          <a:p>
            <a:pPr>
              <a:defRPr/>
            </a:pPr>
            <a:endParaRPr lang="de-DE"/>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atin typeface="Times New Roman" pitchFamily="18" charset="0"/>
              </a:defRPr>
            </a:lvl1pPr>
          </a:lstStyle>
          <a:p>
            <a:pPr>
              <a:defRPr/>
            </a:pPr>
            <a:fld id="{4163B6B2-93D3-448F-A5C0-7DAAC6912C45}" type="slidenum">
              <a:rPr lang="de-DE"/>
              <a:pPr>
                <a:defRPr/>
              </a:pPr>
              <a:t>‹Nr.›</a:t>
            </a:fld>
            <a:endParaRPr lang="de-DE"/>
          </a:p>
        </p:txBody>
      </p:sp>
    </p:spTree>
    <p:extLst>
      <p:ext uri="{BB962C8B-B14F-4D97-AF65-F5344CB8AC3E}">
        <p14:creationId xmlns:p14="http://schemas.microsoft.com/office/powerpoint/2010/main" val="1278110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DF051602-F580-466B-BDE8-3A6D29E05AF1}" type="slidenum">
              <a:rPr lang="de-DE" sz="1200" u="none" smtClean="0">
                <a:latin typeface="Times New Roman" pitchFamily="18" charset="0"/>
              </a:rPr>
              <a:pPr/>
              <a:t>1</a:t>
            </a:fld>
            <a:endParaRPr lang="de-DE" sz="1200" u="none"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4A288FBD-2DF9-4DBC-80C9-DF034EDD38A9}" type="slidenum">
              <a:rPr lang="de-DE" sz="1200" u="none" smtClean="0">
                <a:latin typeface="Times New Roman" pitchFamily="18" charset="0"/>
              </a:rPr>
              <a:pPr/>
              <a:t>20</a:t>
            </a:fld>
            <a:endParaRPr lang="de-DE" sz="1200" u="none"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DEAC3D44-4497-432E-BD60-5E64B5686F91}" type="slidenum">
              <a:rPr lang="de-DE" sz="1200" u="none" smtClean="0">
                <a:latin typeface="Times New Roman" pitchFamily="18" charset="0"/>
              </a:rPr>
              <a:pPr/>
              <a:t>21</a:t>
            </a:fld>
            <a:endParaRPr lang="de-DE" sz="1200" u="none" smtClean="0">
              <a:latin typeface="Times New Roman" pitchFamily="18"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29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75AADCF5-09CE-4111-AFA0-23A80CF48E89}" type="slidenum">
              <a:rPr lang="de-DE" sz="1200" u="none" smtClean="0">
                <a:latin typeface="Times New Roman" pitchFamily="18" charset="0"/>
              </a:rPr>
              <a:pPr/>
              <a:t>3</a:t>
            </a:fld>
            <a:endParaRPr lang="de-DE" sz="1200" u="non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14B3B02F-BCCA-4C12-90F9-3C7AF910FD05}" type="slidenum">
              <a:rPr lang="de-DE" sz="1200" u="none" smtClean="0">
                <a:latin typeface="Times New Roman" pitchFamily="18" charset="0"/>
              </a:rPr>
              <a:pPr/>
              <a:t>9</a:t>
            </a:fld>
            <a:endParaRPr lang="de-DE" sz="1200" u="none" smtClean="0">
              <a:latin typeface="Times New Roman" pitchFamily="18" charset="0"/>
            </a:endParaRPr>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868A731F-3C5B-48FC-9538-8321D6A050F5}" type="slidenum">
              <a:rPr lang="de-DE" sz="1200" u="none" smtClean="0">
                <a:latin typeface="Times New Roman" pitchFamily="18" charset="0"/>
              </a:rPr>
              <a:pPr/>
              <a:t>10</a:t>
            </a:fld>
            <a:endParaRPr lang="de-DE" sz="1200" u="none" smtClean="0">
              <a:latin typeface="Times New Roman" pitchFamily="18" charset="0"/>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AFF07D8B-5565-495C-ABED-2EF277106A3B}" type="slidenum">
              <a:rPr lang="de-DE" sz="1200" u="none" smtClean="0">
                <a:latin typeface="Times New Roman" pitchFamily="18" charset="0"/>
              </a:rPr>
              <a:pPr/>
              <a:t>11</a:t>
            </a:fld>
            <a:endParaRPr lang="de-DE" sz="1200" u="none" smtClean="0">
              <a:latin typeface="Times New Roman" pitchFamily="18" charset="0"/>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47D60BC1-4CDF-4F27-B8F4-1B307C6EE31B}" type="slidenum">
              <a:rPr lang="de-DE" sz="1200" u="none" smtClean="0">
                <a:latin typeface="Times New Roman" pitchFamily="18" charset="0"/>
              </a:rPr>
              <a:pPr/>
              <a:t>12</a:t>
            </a:fld>
            <a:endParaRPr lang="de-DE" sz="1200" u="none" smtClean="0">
              <a:latin typeface="Times New Roman" pitchFamily="18"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BEBC088B-6FFA-4C8F-AC37-C13E503C5CDD}" type="slidenum">
              <a:rPr lang="de-DE" sz="1200" u="none" smtClean="0">
                <a:latin typeface="Times New Roman" pitchFamily="18" charset="0"/>
              </a:rPr>
              <a:pPr/>
              <a:t>15</a:t>
            </a:fld>
            <a:endParaRPr lang="de-DE" sz="1200" u="none" smtClean="0">
              <a:latin typeface="Times New Roman" pitchFamily="18" charset="0"/>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fld id="{430FEA08-157D-4521-866B-2366F26ED98F}" type="slidenum">
              <a:rPr lang="de-DE" sz="1200" u="none" smtClean="0">
                <a:latin typeface="Times New Roman" pitchFamily="18" charset="0"/>
              </a:rPr>
              <a:pPr/>
              <a:t>18</a:t>
            </a:fld>
            <a:endParaRPr lang="de-DE" sz="1200" u="none"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 name="Arc 3"/>
          <p:cNvSpPr>
            <a:spLocks/>
          </p:cNvSpPr>
          <p:nvPr/>
        </p:nvSpPr>
        <p:spPr bwMode="auto">
          <a:xfrm>
            <a:off x="0" y="842963"/>
            <a:ext cx="2895600" cy="6018212"/>
          </a:xfrm>
          <a:custGeom>
            <a:avLst/>
            <a:gdLst>
              <a:gd name="T0" fmla="*/ 0 w 21600"/>
              <a:gd name="T1" fmla="*/ 0 h 21600"/>
              <a:gd name="T2" fmla="*/ 2895600 w 21600"/>
              <a:gd name="T3" fmla="*/ 6018212 h 21600"/>
              <a:gd name="T4" fmla="*/ 0 w 21600"/>
              <a:gd name="T5" fmla="*/ 60182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de-DE"/>
          </a:p>
        </p:txBody>
      </p:sp>
      <p:sp>
        <p:nvSpPr>
          <p:cNvPr id="3076" name="Rectangle 4"/>
          <p:cNvSpPr>
            <a:spLocks noGrp="1" noChangeArrowheads="1"/>
          </p:cNvSpPr>
          <p:nvPr>
            <p:ph type="ctrTitle" sz="quarter"/>
          </p:nvPr>
        </p:nvSpPr>
        <p:spPr>
          <a:xfrm>
            <a:off x="1524000" y="152400"/>
            <a:ext cx="7466013" cy="1524000"/>
          </a:xfrm>
        </p:spPr>
        <p:txBody>
          <a:bodyPr anchor="b"/>
          <a:lstStyle>
            <a:lvl1pPr>
              <a:lnSpc>
                <a:spcPct val="80000"/>
              </a:lnSpc>
              <a:defRPr sz="4800"/>
            </a:lvl1pPr>
          </a:lstStyle>
          <a:p>
            <a:r>
              <a:rPr lang="de-DE"/>
              <a:t>Hier klicken, um Master-</a:t>
            </a:r>
            <a:br>
              <a:rPr lang="de-DE"/>
            </a:br>
            <a:r>
              <a:rPr lang="de-DE"/>
              <a:t>Titelformat zu bearbeiten</a:t>
            </a:r>
          </a:p>
        </p:txBody>
      </p:sp>
      <p:sp>
        <p:nvSpPr>
          <p:cNvPr id="3077" name="Rectangle 5"/>
          <p:cNvSpPr>
            <a:spLocks noGrp="1" noChangeArrowheads="1"/>
          </p:cNvSpPr>
          <p:nvPr>
            <p:ph type="subTitle" sz="quarter" idx="1"/>
          </p:nvPr>
        </p:nvSpPr>
        <p:spPr>
          <a:xfrm>
            <a:off x="3352800" y="2057400"/>
            <a:ext cx="5410200" cy="1752600"/>
          </a:xfrm>
        </p:spPr>
        <p:txBody>
          <a:bodyPr/>
          <a:lstStyle>
            <a:lvl1pPr marL="0" indent="0">
              <a:buFont typeface="Wingdings" pitchFamily="2" charset="2"/>
              <a:buNone/>
              <a:defRPr sz="2400"/>
            </a:lvl1pPr>
          </a:lstStyle>
          <a:p>
            <a:r>
              <a:rPr lang="de-DE"/>
              <a:t>Hier klicken, um Master-</a:t>
            </a:r>
          </a:p>
          <a:p>
            <a:r>
              <a:rPr lang="de-DE"/>
              <a:t>Untertitelformat zu bearbeiten</a:t>
            </a:r>
          </a:p>
        </p:txBody>
      </p:sp>
      <p:sp>
        <p:nvSpPr>
          <p:cNvPr id="6" name="Rectangle 6"/>
          <p:cNvSpPr>
            <a:spLocks noGrp="1" noChangeArrowheads="1"/>
          </p:cNvSpPr>
          <p:nvPr>
            <p:ph type="dt" sz="quarter" idx="10"/>
          </p:nvPr>
        </p:nvSpPr>
        <p:spPr/>
        <p:txBody>
          <a:bodyPr/>
          <a:lstStyle>
            <a:lvl1pPr>
              <a:defRPr/>
            </a:lvl1pPr>
          </a:lstStyle>
          <a:p>
            <a:pPr>
              <a:defRPr/>
            </a:pPr>
            <a:fld id="{E6A25088-B04B-45CD-81AA-176089CCA9DB}" type="datetime1">
              <a:rPr lang="de-DE"/>
              <a:pPr>
                <a:defRPr/>
              </a:pPr>
              <a:t>05.03.2015</a:t>
            </a:fld>
            <a:endParaRPr lang="de-DE"/>
          </a:p>
        </p:txBody>
      </p:sp>
      <p:sp>
        <p:nvSpPr>
          <p:cNvPr id="7" name="Rectangle 7"/>
          <p:cNvSpPr>
            <a:spLocks noGrp="1" noChangeArrowheads="1"/>
          </p:cNvSpPr>
          <p:nvPr>
            <p:ph type="ftr" sz="quarter" idx="11"/>
          </p:nvPr>
        </p:nvSpPr>
        <p:spPr/>
        <p:txBody>
          <a:bodyPr/>
          <a:lstStyle>
            <a:lvl1pPr>
              <a:defRPr/>
            </a:lvl1pPr>
          </a:lstStyle>
          <a:p>
            <a:pPr>
              <a:defRPr/>
            </a:pPr>
            <a:endParaRPr lang="de-DE"/>
          </a:p>
        </p:txBody>
      </p:sp>
      <p:sp>
        <p:nvSpPr>
          <p:cNvPr id="8" name="Rectangle 8"/>
          <p:cNvSpPr>
            <a:spLocks noGrp="1" noChangeArrowheads="1"/>
          </p:cNvSpPr>
          <p:nvPr>
            <p:ph type="sldNum" sz="quarter" idx="12"/>
          </p:nvPr>
        </p:nvSpPr>
        <p:spPr/>
        <p:txBody>
          <a:bodyPr/>
          <a:lstStyle>
            <a:lvl1pPr>
              <a:defRPr/>
            </a:lvl1pPr>
          </a:lstStyle>
          <a:p>
            <a:pPr>
              <a:defRPr/>
            </a:pPr>
            <a:fld id="{94EEFC85-8A08-43F7-B63C-0B5B963E36FE}" type="slidenum">
              <a:rPr lang="de-DE"/>
              <a:pPr>
                <a:defRPr/>
              </a:pPr>
              <a:t>‹Nr.›</a:t>
            </a:fld>
            <a:endParaRPr lang="de-DE"/>
          </a:p>
        </p:txBody>
      </p:sp>
    </p:spTree>
    <p:extLst>
      <p:ext uri="{BB962C8B-B14F-4D97-AF65-F5344CB8AC3E}">
        <p14:creationId xmlns:p14="http://schemas.microsoft.com/office/powerpoint/2010/main" val="29512773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dt" sz="half" idx="10"/>
          </p:nvPr>
        </p:nvSpPr>
        <p:spPr>
          <a:ln/>
        </p:spPr>
        <p:txBody>
          <a:bodyPr/>
          <a:lstStyle>
            <a:lvl1pPr>
              <a:defRPr/>
            </a:lvl1pPr>
          </a:lstStyle>
          <a:p>
            <a:pPr>
              <a:defRPr/>
            </a:pPr>
            <a:fld id="{DC96A5AE-E888-4E76-BC69-9125D806E968}" type="datetime1">
              <a:rPr lang="de-DE"/>
              <a:pPr>
                <a:defRPr/>
              </a:pPr>
              <a:t>05.03.2015</a:t>
            </a:fld>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CDB4D306-ADC7-4512-A781-DC22F409D380}" type="slidenum">
              <a:rPr lang="de-DE"/>
              <a:pPr>
                <a:defRPr/>
              </a:pPr>
              <a:t>‹Nr.›</a:t>
            </a:fld>
            <a:endParaRPr lang="de-DE"/>
          </a:p>
        </p:txBody>
      </p:sp>
    </p:spTree>
    <p:extLst>
      <p:ext uri="{BB962C8B-B14F-4D97-AF65-F5344CB8AC3E}">
        <p14:creationId xmlns:p14="http://schemas.microsoft.com/office/powerpoint/2010/main" val="404364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05650" y="609600"/>
            <a:ext cx="180975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676400" y="609600"/>
            <a:ext cx="527685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dt" sz="half" idx="10"/>
          </p:nvPr>
        </p:nvSpPr>
        <p:spPr>
          <a:ln/>
        </p:spPr>
        <p:txBody>
          <a:bodyPr/>
          <a:lstStyle>
            <a:lvl1pPr>
              <a:defRPr/>
            </a:lvl1pPr>
          </a:lstStyle>
          <a:p>
            <a:pPr>
              <a:defRPr/>
            </a:pPr>
            <a:fld id="{E03BFC5D-D28A-48B3-91EA-52381F204E7D}" type="datetime1">
              <a:rPr lang="de-DE"/>
              <a:pPr>
                <a:defRPr/>
              </a:pPr>
              <a:t>05.03.2015</a:t>
            </a:fld>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1F35893A-1850-41BF-A0C4-4C7D5237C496}" type="slidenum">
              <a:rPr lang="de-DE"/>
              <a:pPr>
                <a:defRPr/>
              </a:pPr>
              <a:t>‹Nr.›</a:t>
            </a:fld>
            <a:endParaRPr lang="de-DE"/>
          </a:p>
        </p:txBody>
      </p:sp>
    </p:spTree>
    <p:extLst>
      <p:ext uri="{BB962C8B-B14F-4D97-AF65-F5344CB8AC3E}">
        <p14:creationId xmlns:p14="http://schemas.microsoft.com/office/powerpoint/2010/main" val="26896851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1676400" y="609600"/>
            <a:ext cx="72390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2819400" y="1981200"/>
            <a:ext cx="2971800" cy="4114800"/>
          </a:xfrm>
        </p:spPr>
        <p:txBody>
          <a:bodyPr/>
          <a:lstStyle/>
          <a:p>
            <a:pPr lvl="0"/>
            <a:endParaRPr lang="de-DE" noProof="0" smtClean="0"/>
          </a:p>
        </p:txBody>
      </p:sp>
      <p:sp>
        <p:nvSpPr>
          <p:cNvPr id="4" name="Textplatzhalter 3"/>
          <p:cNvSpPr>
            <a:spLocks noGrp="1"/>
          </p:cNvSpPr>
          <p:nvPr>
            <p:ph type="body" sz="half" idx="2"/>
          </p:nvPr>
        </p:nvSpPr>
        <p:spPr>
          <a:xfrm>
            <a:off x="5943600" y="1981200"/>
            <a:ext cx="29718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dt" sz="half" idx="10"/>
          </p:nvPr>
        </p:nvSpPr>
        <p:spPr>
          <a:ln/>
        </p:spPr>
        <p:txBody>
          <a:bodyPr/>
          <a:lstStyle>
            <a:lvl1pPr>
              <a:defRPr/>
            </a:lvl1pPr>
          </a:lstStyle>
          <a:p>
            <a:pPr>
              <a:defRPr/>
            </a:pPr>
            <a:fld id="{A9C4C135-25BE-4F55-A543-C8D17126C08E}" type="datetime1">
              <a:rPr lang="de-DE"/>
              <a:pPr>
                <a:defRPr/>
              </a:pPr>
              <a:t>05.03.2015</a:t>
            </a:fld>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ADB12575-4D62-48D9-BF04-800EE2A40277}" type="slidenum">
              <a:rPr lang="de-DE"/>
              <a:pPr>
                <a:defRPr/>
              </a:pPr>
              <a:t>‹Nr.›</a:t>
            </a:fld>
            <a:endParaRPr lang="de-DE"/>
          </a:p>
        </p:txBody>
      </p:sp>
    </p:spTree>
    <p:extLst>
      <p:ext uri="{BB962C8B-B14F-4D97-AF65-F5344CB8AC3E}">
        <p14:creationId xmlns:p14="http://schemas.microsoft.com/office/powerpoint/2010/main" val="41188159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dt" sz="half" idx="10"/>
          </p:nvPr>
        </p:nvSpPr>
        <p:spPr>
          <a:ln/>
        </p:spPr>
        <p:txBody>
          <a:bodyPr/>
          <a:lstStyle>
            <a:lvl1pPr>
              <a:defRPr/>
            </a:lvl1pPr>
          </a:lstStyle>
          <a:p>
            <a:pPr>
              <a:defRPr/>
            </a:pPr>
            <a:fld id="{EC50A1DE-18FB-4784-8B00-29822CA3B4F7}" type="datetime1">
              <a:rPr lang="de-DE"/>
              <a:pPr>
                <a:defRPr/>
              </a:pPr>
              <a:t>05.03.2015</a:t>
            </a:fld>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A77E81B4-8549-4F58-B821-BD4EBC4D5C49}" type="slidenum">
              <a:rPr lang="de-DE"/>
              <a:pPr>
                <a:defRPr/>
              </a:pPr>
              <a:t>‹Nr.›</a:t>
            </a:fld>
            <a:endParaRPr lang="de-DE"/>
          </a:p>
        </p:txBody>
      </p:sp>
    </p:spTree>
    <p:extLst>
      <p:ext uri="{BB962C8B-B14F-4D97-AF65-F5344CB8AC3E}">
        <p14:creationId xmlns:p14="http://schemas.microsoft.com/office/powerpoint/2010/main" val="23314796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dt" sz="half" idx="10"/>
          </p:nvPr>
        </p:nvSpPr>
        <p:spPr>
          <a:ln/>
        </p:spPr>
        <p:txBody>
          <a:bodyPr/>
          <a:lstStyle>
            <a:lvl1pPr>
              <a:defRPr/>
            </a:lvl1pPr>
          </a:lstStyle>
          <a:p>
            <a:pPr>
              <a:defRPr/>
            </a:pPr>
            <a:fld id="{018D1275-C20B-4A63-8FFA-0BF44DC4E7D8}" type="datetime1">
              <a:rPr lang="de-DE"/>
              <a:pPr>
                <a:defRPr/>
              </a:pPr>
              <a:t>05.03.2015</a:t>
            </a:fld>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83928928-B554-4B93-90FF-076A4105724C}" type="slidenum">
              <a:rPr lang="de-DE"/>
              <a:pPr>
                <a:defRPr/>
              </a:pPr>
              <a:t>‹Nr.›</a:t>
            </a:fld>
            <a:endParaRPr lang="de-DE"/>
          </a:p>
        </p:txBody>
      </p:sp>
    </p:spTree>
    <p:extLst>
      <p:ext uri="{BB962C8B-B14F-4D97-AF65-F5344CB8AC3E}">
        <p14:creationId xmlns:p14="http://schemas.microsoft.com/office/powerpoint/2010/main" val="28398594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dt" sz="half" idx="10"/>
          </p:nvPr>
        </p:nvSpPr>
        <p:spPr>
          <a:ln/>
        </p:spPr>
        <p:txBody>
          <a:bodyPr/>
          <a:lstStyle>
            <a:lvl1pPr>
              <a:defRPr/>
            </a:lvl1pPr>
          </a:lstStyle>
          <a:p>
            <a:pPr>
              <a:defRPr/>
            </a:pPr>
            <a:fld id="{19EA8B8A-F75B-4468-B39A-21EAF83DB343}" type="datetime1">
              <a:rPr lang="de-DE"/>
              <a:pPr>
                <a:defRPr/>
              </a:pPr>
              <a:t>05.03.2015</a:t>
            </a:fld>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CC18C17F-06F1-4F0F-BE43-C5E85E1E2A3A}" type="slidenum">
              <a:rPr lang="de-DE"/>
              <a:pPr>
                <a:defRPr/>
              </a:pPr>
              <a:t>‹Nr.›</a:t>
            </a:fld>
            <a:endParaRPr lang="de-DE"/>
          </a:p>
        </p:txBody>
      </p:sp>
    </p:spTree>
    <p:extLst>
      <p:ext uri="{BB962C8B-B14F-4D97-AF65-F5344CB8AC3E}">
        <p14:creationId xmlns:p14="http://schemas.microsoft.com/office/powerpoint/2010/main" val="17101584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dt" sz="half" idx="10"/>
          </p:nvPr>
        </p:nvSpPr>
        <p:spPr>
          <a:ln/>
        </p:spPr>
        <p:txBody>
          <a:bodyPr/>
          <a:lstStyle>
            <a:lvl1pPr>
              <a:defRPr/>
            </a:lvl1pPr>
          </a:lstStyle>
          <a:p>
            <a:pPr>
              <a:defRPr/>
            </a:pPr>
            <a:fld id="{A4044493-85D7-4E95-8B7F-7735F585897F}" type="datetime1">
              <a:rPr lang="de-DE"/>
              <a:pPr>
                <a:defRPr/>
              </a:pPr>
              <a:t>05.03.2015</a:t>
            </a:fld>
            <a:endParaRPr lang="de-DE"/>
          </a:p>
        </p:txBody>
      </p:sp>
      <p:sp>
        <p:nvSpPr>
          <p:cNvPr id="8" name="Rectangle 6"/>
          <p:cNvSpPr>
            <a:spLocks noGrp="1" noChangeArrowheads="1"/>
          </p:cNvSpPr>
          <p:nvPr>
            <p:ph type="ftr" sz="quarter" idx="11"/>
          </p:nvPr>
        </p:nvSpPr>
        <p:spPr>
          <a:ln/>
        </p:spPr>
        <p:txBody>
          <a:bodyPr/>
          <a:lstStyle>
            <a:lvl1pPr>
              <a:defRPr/>
            </a:lvl1pPr>
          </a:lstStyle>
          <a:p>
            <a:pPr>
              <a:defRPr/>
            </a:pPr>
            <a:endParaRPr lang="de-DE"/>
          </a:p>
        </p:txBody>
      </p:sp>
      <p:sp>
        <p:nvSpPr>
          <p:cNvPr id="9" name="Rectangle 7"/>
          <p:cNvSpPr>
            <a:spLocks noGrp="1" noChangeArrowheads="1"/>
          </p:cNvSpPr>
          <p:nvPr>
            <p:ph type="sldNum" sz="quarter" idx="12"/>
          </p:nvPr>
        </p:nvSpPr>
        <p:spPr>
          <a:ln/>
        </p:spPr>
        <p:txBody>
          <a:bodyPr/>
          <a:lstStyle>
            <a:lvl1pPr>
              <a:defRPr/>
            </a:lvl1pPr>
          </a:lstStyle>
          <a:p>
            <a:pPr>
              <a:defRPr/>
            </a:pPr>
            <a:fld id="{DA757049-605C-4CD1-96E6-E6167BD10A38}" type="slidenum">
              <a:rPr lang="de-DE"/>
              <a:pPr>
                <a:defRPr/>
              </a:pPr>
              <a:t>‹Nr.›</a:t>
            </a:fld>
            <a:endParaRPr lang="de-DE"/>
          </a:p>
        </p:txBody>
      </p:sp>
    </p:spTree>
    <p:extLst>
      <p:ext uri="{BB962C8B-B14F-4D97-AF65-F5344CB8AC3E}">
        <p14:creationId xmlns:p14="http://schemas.microsoft.com/office/powerpoint/2010/main" val="186091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dt" sz="half" idx="10"/>
          </p:nvPr>
        </p:nvSpPr>
        <p:spPr>
          <a:ln/>
        </p:spPr>
        <p:txBody>
          <a:bodyPr/>
          <a:lstStyle>
            <a:lvl1pPr>
              <a:defRPr/>
            </a:lvl1pPr>
          </a:lstStyle>
          <a:p>
            <a:pPr>
              <a:defRPr/>
            </a:pPr>
            <a:fld id="{82752CA6-EA88-4812-BD9D-CEC4E533AB7E}" type="datetime1">
              <a:rPr lang="de-DE"/>
              <a:pPr>
                <a:defRPr/>
              </a:pPr>
              <a:t>05.03.2015</a:t>
            </a:fld>
            <a:endParaRPr lang="de-DE"/>
          </a:p>
        </p:txBody>
      </p:sp>
      <p:sp>
        <p:nvSpPr>
          <p:cNvPr id="4" name="Rectangle 6"/>
          <p:cNvSpPr>
            <a:spLocks noGrp="1" noChangeArrowheads="1"/>
          </p:cNvSpPr>
          <p:nvPr>
            <p:ph type="ftr" sz="quarter" idx="11"/>
          </p:nvPr>
        </p:nvSpPr>
        <p:spPr>
          <a:ln/>
        </p:spPr>
        <p:txBody>
          <a:bodyPr/>
          <a:lstStyle>
            <a:lvl1pPr>
              <a:defRPr/>
            </a:lvl1pPr>
          </a:lstStyle>
          <a:p>
            <a:pPr>
              <a:defRPr/>
            </a:pPr>
            <a:endParaRPr lang="de-DE"/>
          </a:p>
        </p:txBody>
      </p:sp>
      <p:sp>
        <p:nvSpPr>
          <p:cNvPr id="5" name="Rectangle 7"/>
          <p:cNvSpPr>
            <a:spLocks noGrp="1" noChangeArrowheads="1"/>
          </p:cNvSpPr>
          <p:nvPr>
            <p:ph type="sldNum" sz="quarter" idx="12"/>
          </p:nvPr>
        </p:nvSpPr>
        <p:spPr>
          <a:ln/>
        </p:spPr>
        <p:txBody>
          <a:bodyPr/>
          <a:lstStyle>
            <a:lvl1pPr>
              <a:defRPr/>
            </a:lvl1pPr>
          </a:lstStyle>
          <a:p>
            <a:pPr>
              <a:defRPr/>
            </a:pPr>
            <a:fld id="{D63887C3-92B9-4E3D-B24E-5AED12D80985}" type="slidenum">
              <a:rPr lang="de-DE"/>
              <a:pPr>
                <a:defRPr/>
              </a:pPr>
              <a:t>‹Nr.›</a:t>
            </a:fld>
            <a:endParaRPr lang="de-DE"/>
          </a:p>
        </p:txBody>
      </p:sp>
    </p:spTree>
    <p:extLst>
      <p:ext uri="{BB962C8B-B14F-4D97-AF65-F5344CB8AC3E}">
        <p14:creationId xmlns:p14="http://schemas.microsoft.com/office/powerpoint/2010/main" val="28801835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390392C-3878-4928-85EE-383AFAAA1E2A}" type="datetime1">
              <a:rPr lang="de-DE"/>
              <a:pPr>
                <a:defRPr/>
              </a:pPr>
              <a:t>05.03.2015</a:t>
            </a:fld>
            <a:endParaRPr lang="de-DE"/>
          </a:p>
        </p:txBody>
      </p:sp>
      <p:sp>
        <p:nvSpPr>
          <p:cNvPr id="3" name="Rectangle 6"/>
          <p:cNvSpPr>
            <a:spLocks noGrp="1" noChangeArrowheads="1"/>
          </p:cNvSpPr>
          <p:nvPr>
            <p:ph type="ftr" sz="quarter" idx="11"/>
          </p:nvPr>
        </p:nvSpPr>
        <p:spPr>
          <a:ln/>
        </p:spPr>
        <p:txBody>
          <a:bodyPr/>
          <a:lstStyle>
            <a:lvl1pPr>
              <a:defRPr/>
            </a:lvl1pPr>
          </a:lstStyle>
          <a:p>
            <a:pPr>
              <a:defRPr/>
            </a:pPr>
            <a:endParaRPr lang="de-DE"/>
          </a:p>
        </p:txBody>
      </p:sp>
      <p:sp>
        <p:nvSpPr>
          <p:cNvPr id="4" name="Rectangle 7"/>
          <p:cNvSpPr>
            <a:spLocks noGrp="1" noChangeArrowheads="1"/>
          </p:cNvSpPr>
          <p:nvPr>
            <p:ph type="sldNum" sz="quarter" idx="12"/>
          </p:nvPr>
        </p:nvSpPr>
        <p:spPr>
          <a:ln/>
        </p:spPr>
        <p:txBody>
          <a:bodyPr/>
          <a:lstStyle>
            <a:lvl1pPr>
              <a:defRPr/>
            </a:lvl1pPr>
          </a:lstStyle>
          <a:p>
            <a:pPr>
              <a:defRPr/>
            </a:pPr>
            <a:fld id="{0DB9DB2C-02A0-4434-A2B3-AF494B5C9CFA}" type="slidenum">
              <a:rPr lang="de-DE"/>
              <a:pPr>
                <a:defRPr/>
              </a:pPr>
              <a:t>‹Nr.›</a:t>
            </a:fld>
            <a:endParaRPr lang="de-DE"/>
          </a:p>
        </p:txBody>
      </p:sp>
    </p:spTree>
    <p:extLst>
      <p:ext uri="{BB962C8B-B14F-4D97-AF65-F5344CB8AC3E}">
        <p14:creationId xmlns:p14="http://schemas.microsoft.com/office/powerpoint/2010/main" val="20880534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dt" sz="half" idx="10"/>
          </p:nvPr>
        </p:nvSpPr>
        <p:spPr>
          <a:ln/>
        </p:spPr>
        <p:txBody>
          <a:bodyPr/>
          <a:lstStyle>
            <a:lvl1pPr>
              <a:defRPr/>
            </a:lvl1pPr>
          </a:lstStyle>
          <a:p>
            <a:pPr>
              <a:defRPr/>
            </a:pPr>
            <a:fld id="{C5A094B2-A09D-4226-951D-CD0FD741EC1C}" type="datetime1">
              <a:rPr lang="de-DE"/>
              <a:pPr>
                <a:defRPr/>
              </a:pPr>
              <a:t>05.03.2015</a:t>
            </a:fld>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5B8E2A55-2D36-434E-98FD-574536AC5041}" type="slidenum">
              <a:rPr lang="de-DE"/>
              <a:pPr>
                <a:defRPr/>
              </a:pPr>
              <a:t>‹Nr.›</a:t>
            </a:fld>
            <a:endParaRPr lang="de-DE"/>
          </a:p>
        </p:txBody>
      </p:sp>
    </p:spTree>
    <p:extLst>
      <p:ext uri="{BB962C8B-B14F-4D97-AF65-F5344CB8AC3E}">
        <p14:creationId xmlns:p14="http://schemas.microsoft.com/office/powerpoint/2010/main" val="34715845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dt" sz="half" idx="10"/>
          </p:nvPr>
        </p:nvSpPr>
        <p:spPr>
          <a:ln/>
        </p:spPr>
        <p:txBody>
          <a:bodyPr/>
          <a:lstStyle>
            <a:lvl1pPr>
              <a:defRPr/>
            </a:lvl1pPr>
          </a:lstStyle>
          <a:p>
            <a:pPr>
              <a:defRPr/>
            </a:pPr>
            <a:fld id="{FB7C0B17-09E3-40CD-9DE2-11E6B66C89BD}" type="datetime1">
              <a:rPr lang="de-DE"/>
              <a:pPr>
                <a:defRPr/>
              </a:pPr>
              <a:t>05.03.2015</a:t>
            </a:fld>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490425C6-14A7-4D09-9B22-7F20660A80D2}" type="slidenum">
              <a:rPr lang="de-DE"/>
              <a:pPr>
                <a:defRPr/>
              </a:pPr>
              <a:t>‹Nr.›</a:t>
            </a:fld>
            <a:endParaRPr lang="de-DE"/>
          </a:p>
        </p:txBody>
      </p:sp>
    </p:spTree>
    <p:extLst>
      <p:ext uri="{BB962C8B-B14F-4D97-AF65-F5344CB8AC3E}">
        <p14:creationId xmlns:p14="http://schemas.microsoft.com/office/powerpoint/2010/main" val="1106013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T0" fmla="*/ 0 w 21600"/>
              <a:gd name="T1" fmla="*/ 0 h 21600"/>
              <a:gd name="T2" fmla="*/ 2895600 w 21600"/>
              <a:gd name="T3" fmla="*/ 6018212 h 21600"/>
              <a:gd name="T4" fmla="*/ 0 w 21600"/>
              <a:gd name="T5" fmla="*/ 60182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de-DE"/>
          </a:p>
        </p:txBody>
      </p:sp>
      <p:sp>
        <p:nvSpPr>
          <p:cNvPr id="1027" name="Rectangle 3"/>
          <p:cNvSpPr>
            <a:spLocks noGrp="1" noChangeArrowheads="1"/>
          </p:cNvSpPr>
          <p:nvPr>
            <p:ph type="title"/>
          </p:nvPr>
        </p:nvSpPr>
        <p:spPr bwMode="auto">
          <a:xfrm>
            <a:off x="16764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smtClean="0"/>
              <a:t>Hier klicken, um Master-Titelformat zu bearbeiten</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smtClean="0"/>
              <a:t>Hier klicken, um Master-Textformat zu bearbeiten</a:t>
            </a:r>
          </a:p>
          <a:p>
            <a:pPr lvl="2"/>
            <a:r>
              <a:rPr lang="de-DE" smtClean="0"/>
              <a:t>Dritte Ebene</a:t>
            </a:r>
          </a:p>
          <a:p>
            <a:pPr lvl="3"/>
            <a:r>
              <a:rPr lang="de-DE" smtClean="0"/>
              <a:t>Vierte Ebene</a:t>
            </a:r>
          </a:p>
          <a:p>
            <a:pPr lvl="4"/>
            <a:r>
              <a:rPr lang="de-DE" smtClean="0"/>
              <a:t>Fünfte Ebene</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u="none"/>
            </a:lvl1pPr>
          </a:lstStyle>
          <a:p>
            <a:pPr>
              <a:defRPr/>
            </a:pPr>
            <a:fld id="{6C66CF35-ADF1-4DCE-A1FF-2361594AB2F6}" type="datetime1">
              <a:rPr lang="de-DE"/>
              <a:pPr>
                <a:defRPr/>
              </a:pPr>
              <a:t>05.03.2015</a:t>
            </a:fld>
            <a:endParaRPr lang="de-DE"/>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u="none"/>
            </a:lvl1pPr>
          </a:lstStyle>
          <a:p>
            <a:pPr>
              <a:defRPr/>
            </a:pPr>
            <a:endParaRPr lang="de-DE"/>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u="none"/>
            </a:lvl1pPr>
          </a:lstStyle>
          <a:p>
            <a:pPr>
              <a:defRPr/>
            </a:pPr>
            <a:fld id="{6B02035D-84AF-4030-ACB8-24162E35C924}" type="slidenum">
              <a:rPr lang="de-DE"/>
              <a:pPr>
                <a:defRPr/>
              </a:pPr>
              <a:t>‹Nr.›</a:t>
            </a:fld>
            <a:endParaRPr lang="de-DE"/>
          </a:p>
        </p:txBody>
      </p:sp>
    </p:spTree>
  </p:cSld>
  <p:clrMap bg1="dk2" tx1="lt1" bg2="dk1" tx2="lt2" accent1="accent1" accent2="accent2" accent3="accent3" accent4="accent4" accent5="accent5" accent6="accent6" hlink="hlink" folHlink="folHlink"/>
  <p:sldLayoutIdLst>
    <p:sldLayoutId id="2147483734"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p:txStyles>
    <p:titleStyle>
      <a:lvl1pPr algn="l" rtl="0" eaLnBrk="0" fontAlgn="base" hangingPunct="0">
        <a:lnSpc>
          <a:spcPct val="70000"/>
        </a:lnSpc>
        <a:spcBef>
          <a:spcPct val="0"/>
        </a:spcBef>
        <a:spcAft>
          <a:spcPct val="0"/>
        </a:spcAft>
        <a:defRPr sz="3600" b="1">
          <a:solidFill>
            <a:schemeClr val="tx2"/>
          </a:solidFill>
          <a:latin typeface="+mj-lt"/>
          <a:ea typeface="+mj-ea"/>
          <a:cs typeface="+mj-cs"/>
        </a:defRPr>
      </a:lvl1pPr>
      <a:lvl2pPr algn="l" rtl="0" eaLnBrk="0" fontAlgn="base" hangingPunct="0">
        <a:lnSpc>
          <a:spcPct val="70000"/>
        </a:lnSpc>
        <a:spcBef>
          <a:spcPct val="0"/>
        </a:spcBef>
        <a:spcAft>
          <a:spcPct val="0"/>
        </a:spcAft>
        <a:defRPr sz="3600" b="1">
          <a:solidFill>
            <a:schemeClr val="tx2"/>
          </a:solidFill>
          <a:latin typeface="Arial Narrow" pitchFamily="34" charset="0"/>
        </a:defRPr>
      </a:lvl2pPr>
      <a:lvl3pPr algn="l" rtl="0" eaLnBrk="0" fontAlgn="base" hangingPunct="0">
        <a:lnSpc>
          <a:spcPct val="70000"/>
        </a:lnSpc>
        <a:spcBef>
          <a:spcPct val="0"/>
        </a:spcBef>
        <a:spcAft>
          <a:spcPct val="0"/>
        </a:spcAft>
        <a:defRPr sz="3600" b="1">
          <a:solidFill>
            <a:schemeClr val="tx2"/>
          </a:solidFill>
          <a:latin typeface="Arial Narrow" pitchFamily="34" charset="0"/>
        </a:defRPr>
      </a:lvl3pPr>
      <a:lvl4pPr algn="l" rtl="0" eaLnBrk="0" fontAlgn="base" hangingPunct="0">
        <a:lnSpc>
          <a:spcPct val="70000"/>
        </a:lnSpc>
        <a:spcBef>
          <a:spcPct val="0"/>
        </a:spcBef>
        <a:spcAft>
          <a:spcPct val="0"/>
        </a:spcAft>
        <a:defRPr sz="3600" b="1">
          <a:solidFill>
            <a:schemeClr val="tx2"/>
          </a:solidFill>
          <a:latin typeface="Arial Narrow" pitchFamily="34" charset="0"/>
        </a:defRPr>
      </a:lvl4pPr>
      <a:lvl5pPr algn="l" rtl="0" eaLnBrk="0" fontAlgn="base" hangingPunct="0">
        <a:lnSpc>
          <a:spcPct val="70000"/>
        </a:lnSpc>
        <a:spcBef>
          <a:spcPct val="0"/>
        </a:spcBef>
        <a:spcAft>
          <a:spcPct val="0"/>
        </a:spcAft>
        <a:defRPr sz="3600" b="1">
          <a:solidFill>
            <a:schemeClr val="tx2"/>
          </a:solidFill>
          <a:latin typeface="Arial Narrow" pitchFamily="34" charset="0"/>
        </a:defRPr>
      </a:lvl5pPr>
      <a:lvl6pPr marL="457200" algn="l" rtl="0" fontAlgn="base">
        <a:lnSpc>
          <a:spcPct val="70000"/>
        </a:lnSpc>
        <a:spcBef>
          <a:spcPct val="0"/>
        </a:spcBef>
        <a:spcAft>
          <a:spcPct val="0"/>
        </a:spcAft>
        <a:defRPr sz="3600" b="1">
          <a:solidFill>
            <a:schemeClr val="tx2"/>
          </a:solidFill>
          <a:latin typeface="Arial Narrow" pitchFamily="34" charset="0"/>
        </a:defRPr>
      </a:lvl6pPr>
      <a:lvl7pPr marL="914400" algn="l" rtl="0" fontAlgn="base">
        <a:lnSpc>
          <a:spcPct val="70000"/>
        </a:lnSpc>
        <a:spcBef>
          <a:spcPct val="0"/>
        </a:spcBef>
        <a:spcAft>
          <a:spcPct val="0"/>
        </a:spcAft>
        <a:defRPr sz="3600" b="1">
          <a:solidFill>
            <a:schemeClr val="tx2"/>
          </a:solidFill>
          <a:latin typeface="Arial Narrow" pitchFamily="34" charset="0"/>
        </a:defRPr>
      </a:lvl7pPr>
      <a:lvl8pPr marL="1371600" algn="l" rtl="0" fontAlgn="base">
        <a:lnSpc>
          <a:spcPct val="70000"/>
        </a:lnSpc>
        <a:spcBef>
          <a:spcPct val="0"/>
        </a:spcBef>
        <a:spcAft>
          <a:spcPct val="0"/>
        </a:spcAft>
        <a:defRPr sz="3600" b="1">
          <a:solidFill>
            <a:schemeClr val="tx2"/>
          </a:solidFill>
          <a:latin typeface="Arial Narrow" pitchFamily="34" charset="0"/>
        </a:defRPr>
      </a:lvl8pPr>
      <a:lvl9pPr marL="1828800" algn="l" rtl="0" fontAlgn="base">
        <a:lnSpc>
          <a:spcPct val="70000"/>
        </a:lnSpc>
        <a:spcBef>
          <a:spcPct val="0"/>
        </a:spcBef>
        <a:spcAft>
          <a:spcPct val="0"/>
        </a:spcAft>
        <a:defRPr sz="36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342900" indent="-342900" algn="l" rtl="0" eaLnBrk="0" fontAlgn="base" hangingPunct="0">
        <a:spcBef>
          <a:spcPct val="0"/>
        </a:spcBef>
        <a:spcAft>
          <a:spcPct val="0"/>
        </a:spcAft>
        <a:buChar char="–"/>
        <a:defRPr sz="26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cs typeface="Tahoma" pitchFamily="34"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cs typeface="Tahoma" pitchFamily="34" charset="0"/>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cs typeface="Tahoma" pitchFamily="34" charset="0"/>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cs typeface="Tahoma" pitchFamily="34" charset="0"/>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cs typeface="Tahoma" pitchFamily="34" charset="0"/>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cs typeface="Tahoma" pitchFamily="34" charset="0"/>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cs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3988" y="457200"/>
            <a:ext cx="8990012" cy="2438400"/>
          </a:xfrm>
        </p:spPr>
        <p:txBody>
          <a:bodyPr/>
          <a:lstStyle/>
          <a:p>
            <a:pPr algn="ctr" eaLnBrk="1" hangingPunct="1"/>
            <a:r>
              <a:rPr lang="de-DE" sz="6600" smtClean="0">
                <a:solidFill>
                  <a:schemeClr val="tx1"/>
                </a:solidFill>
                <a:latin typeface="Arial" charset="0"/>
                <a:cs typeface="Times New Roman" pitchFamily="18" charset="0"/>
              </a:rPr>
              <a:t>Abitur</a:t>
            </a:r>
            <a:br>
              <a:rPr lang="de-DE" sz="6600" smtClean="0">
                <a:solidFill>
                  <a:schemeClr val="tx1"/>
                </a:solidFill>
                <a:latin typeface="Arial" charset="0"/>
                <a:cs typeface="Times New Roman" pitchFamily="18" charset="0"/>
              </a:rPr>
            </a:br>
            <a:r>
              <a:rPr lang="de-DE" sz="6600" smtClean="0">
                <a:solidFill>
                  <a:schemeClr val="tx1"/>
                </a:solidFill>
                <a:latin typeface="Arial" charset="0"/>
                <a:cs typeface="Times New Roman" pitchFamily="18" charset="0"/>
              </a:rPr>
              <a:t>mit</a:t>
            </a:r>
            <a:br>
              <a:rPr lang="de-DE" sz="6600" smtClean="0">
                <a:solidFill>
                  <a:schemeClr val="tx1"/>
                </a:solidFill>
                <a:latin typeface="Arial" charset="0"/>
                <a:cs typeface="Times New Roman" pitchFamily="18" charset="0"/>
              </a:rPr>
            </a:br>
            <a:r>
              <a:rPr lang="de-DE" sz="6600" smtClean="0">
                <a:solidFill>
                  <a:schemeClr val="tx1"/>
                </a:solidFill>
                <a:latin typeface="Arial" charset="0"/>
                <a:cs typeface="Times New Roman" pitchFamily="18" charset="0"/>
              </a:rPr>
              <a:t>Perspektiven</a:t>
            </a:r>
            <a:r>
              <a:rPr lang="de-DE" sz="6600" smtClean="0"/>
              <a:t> </a:t>
            </a:r>
          </a:p>
        </p:txBody>
      </p:sp>
      <p:sp>
        <p:nvSpPr>
          <p:cNvPr id="3075" name="Rectangle 3"/>
          <p:cNvSpPr>
            <a:spLocks noGrp="1" noChangeArrowheads="1"/>
          </p:cNvSpPr>
          <p:nvPr>
            <p:ph type="subTitle" idx="1"/>
          </p:nvPr>
        </p:nvSpPr>
        <p:spPr>
          <a:xfrm>
            <a:off x="3581400" y="4191000"/>
            <a:ext cx="5334000" cy="2133600"/>
          </a:xfrm>
        </p:spPr>
        <p:txBody>
          <a:bodyPr/>
          <a:lstStyle/>
          <a:p>
            <a:pPr eaLnBrk="1" hangingPunct="1"/>
            <a:r>
              <a:rPr lang="de-DE" sz="3200" smtClean="0">
                <a:cs typeface="Times New Roman" pitchFamily="18" charset="0"/>
              </a:rPr>
              <a:t>Die gymnasiale Oberstufe </a:t>
            </a:r>
          </a:p>
          <a:p>
            <a:pPr eaLnBrk="1" hangingPunct="1"/>
            <a:r>
              <a:rPr lang="de-DE" sz="3200" smtClean="0">
                <a:cs typeface="Times New Roman" pitchFamily="18" charset="0"/>
              </a:rPr>
              <a:t>der </a:t>
            </a:r>
            <a:r>
              <a:rPr lang="de-DE" sz="3200" b="1" smtClean="0">
                <a:cs typeface="Times New Roman" pitchFamily="18" charset="0"/>
              </a:rPr>
              <a:t>IGS Delmenhorst</a:t>
            </a:r>
          </a:p>
          <a:p>
            <a:pPr eaLnBrk="1" hangingPunct="1"/>
            <a:endParaRPr lang="de-DE" sz="3200" b="1" smtClean="0">
              <a:cs typeface="Times New Roman" pitchFamily="18" charset="0"/>
            </a:endParaRPr>
          </a:p>
          <a:p>
            <a:pPr eaLnBrk="1" hangingPunct="1"/>
            <a:endParaRPr lang="de-DE" sz="3200" b="1" smtClean="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743200" y="228600"/>
            <a:ext cx="6096000" cy="1066800"/>
          </a:xfrm>
        </p:spPr>
        <p:txBody>
          <a:bodyPr/>
          <a:lstStyle/>
          <a:p>
            <a:pPr eaLnBrk="1" hangingPunct="1"/>
            <a:r>
              <a:rPr lang="de-DE" sz="4400" smtClean="0">
                <a:solidFill>
                  <a:schemeClr val="tx1"/>
                </a:solidFill>
              </a:rPr>
              <a:t>Sprachlicher Schwerpunkt</a:t>
            </a:r>
          </a:p>
        </p:txBody>
      </p:sp>
      <p:graphicFrame>
        <p:nvGraphicFramePr>
          <p:cNvPr id="76907" name="Group 107"/>
          <p:cNvGraphicFramePr>
            <a:graphicFrameLocks noGrp="1"/>
          </p:cNvGraphicFramePr>
          <p:nvPr>
            <p:extLst>
              <p:ext uri="{D42A27DB-BD31-4B8C-83A1-F6EECF244321}">
                <p14:modId xmlns:p14="http://schemas.microsoft.com/office/powerpoint/2010/main" val="1110938885"/>
              </p:ext>
            </p:extLst>
          </p:nvPr>
        </p:nvGraphicFramePr>
        <p:xfrm>
          <a:off x="3059113" y="1196975"/>
          <a:ext cx="5257800" cy="4767359"/>
        </p:xfrm>
        <a:graphic>
          <a:graphicData uri="http://schemas.openxmlformats.org/drawingml/2006/table">
            <a:tbl>
              <a:tblPr/>
              <a:tblGrid>
                <a:gridCol w="3657600"/>
                <a:gridCol w="1600200"/>
              </a:tblGrid>
              <a:tr h="11155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dirty="0" smtClean="0">
                          <a:ln>
                            <a:noFill/>
                          </a:ln>
                          <a:solidFill>
                            <a:schemeClr val="tx1"/>
                          </a:solidFill>
                          <a:effectLst/>
                          <a:latin typeface="Arial" charset="0"/>
                        </a:rPr>
                        <a:t>Schwerpunktfächer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dirty="0" smtClean="0">
                          <a:ln>
                            <a:noFill/>
                          </a:ln>
                          <a:solidFill>
                            <a:schemeClr val="tx1"/>
                          </a:solidFill>
                          <a:effectLst/>
                          <a:latin typeface="Arial" charset="0"/>
                        </a:rPr>
                        <a:t>mit angebundenem Seminarfach</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dirty="0" smtClean="0">
                          <a:ln>
                            <a:noFill/>
                          </a:ln>
                          <a:solidFill>
                            <a:schemeClr val="tx1"/>
                          </a:solidFill>
                          <a:effectLst/>
                          <a:latin typeface="Arial" charset="0"/>
                        </a:rPr>
                        <a:t>halbjährlich alternierend</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Prüfungs-fächer</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1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Englisch</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P1</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1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Deutsch</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P2</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2414">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de-DE" sz="2200" b="1" i="0" u="none" strike="noStrike" cap="none" normalizeH="0" baseline="0" dirty="0" smtClean="0">
                          <a:ln>
                            <a:noFill/>
                          </a:ln>
                          <a:solidFill>
                            <a:schemeClr val="tx1"/>
                          </a:solidFill>
                          <a:effectLst/>
                          <a:latin typeface="Arial" charset="0"/>
                        </a:rPr>
                        <a:t>Kern-</a:t>
                      </a:r>
                      <a:r>
                        <a:rPr kumimoji="0" lang="de-DE" sz="2200" b="0" i="0" u="none" strike="noStrike" cap="none" normalizeH="0" baseline="0" dirty="0" smtClean="0">
                          <a:ln>
                            <a:noFill/>
                          </a:ln>
                          <a:solidFill>
                            <a:schemeClr val="tx1"/>
                          </a:solidFill>
                          <a:effectLst/>
                          <a:latin typeface="Arial" charset="0"/>
                        </a:rPr>
                        <a:t> bzw. </a:t>
                      </a:r>
                      <a:r>
                        <a:rPr kumimoji="0" lang="de-DE" sz="2200" b="1" i="0" u="none" strike="noStrike" cap="none" normalizeH="0" baseline="0" dirty="0" smtClean="0">
                          <a:ln>
                            <a:noFill/>
                          </a:ln>
                          <a:solidFill>
                            <a:schemeClr val="tx1"/>
                          </a:solidFill>
                          <a:effectLst/>
                          <a:latin typeface="Arial" charset="0"/>
                        </a:rPr>
                        <a:t>vierstd. Ergänzungsfächer</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hMerge="1">
                  <a:txBody>
                    <a:bodyPr/>
                    <a:lstStyle/>
                    <a:p>
                      <a:endParaRPr lang="de-DE"/>
                    </a:p>
                  </a:txBody>
                  <a:tcPr/>
                </a:tc>
              </a:tr>
              <a:tr h="5111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Geschichte</a:t>
                      </a:r>
                      <a:endParaRPr kumimoji="0" lang="de-DE" sz="2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P3 </a:t>
                      </a:r>
                      <a:endParaRPr kumimoji="0" lang="de-DE" sz="16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7738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Mathematik / Biologie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800000"/>
                        </a:buClr>
                        <a:buSzPct val="60000"/>
                        <a:buFont typeface="Wingdings" pitchFamily="2" charset="2"/>
                        <a:buNone/>
                        <a:tabLst/>
                        <a:defRPr/>
                      </a:pPr>
                      <a:r>
                        <a:rPr kumimoji="0" lang="de-DE" sz="2400" b="1" i="0" u="none" strike="noStrike" kern="1200" cap="none" spc="0" normalizeH="0" baseline="0" noProof="0" dirty="0" smtClean="0">
                          <a:ln>
                            <a:noFill/>
                          </a:ln>
                          <a:solidFill>
                            <a:srgbClr val="FFFFFF"/>
                          </a:solidFill>
                          <a:effectLst/>
                          <a:uLnTx/>
                          <a:uFillTx/>
                          <a:latin typeface="Arial" charset="0"/>
                          <a:ea typeface="+mn-ea"/>
                          <a:cs typeface="+mn-cs"/>
                        </a:rPr>
                        <a:t>Spanisch</a:t>
                      </a:r>
                      <a:r>
                        <a:rPr kumimoji="0" lang="de-DE" sz="2400" b="0" i="0" u="none" strike="noStrike" kern="1200" cap="none" spc="0" normalizeH="0" baseline="0" noProof="0" dirty="0" smtClean="0">
                          <a:ln>
                            <a:noFill/>
                          </a:ln>
                          <a:solidFill>
                            <a:srgbClr val="FFFFFF"/>
                          </a:solidFill>
                          <a:effectLst/>
                          <a:uLnTx/>
                          <a:uFillTx/>
                          <a:latin typeface="Arial" charset="0"/>
                          <a:ea typeface="+mn-ea"/>
                          <a:cs typeface="+mn-cs"/>
                        </a:rPr>
                        <a:t> / </a:t>
                      </a:r>
                      <a:r>
                        <a:rPr kumimoji="0" lang="de-DE" sz="2400" b="1" i="0" u="none" strike="noStrike" kern="1200" cap="none" spc="0" normalizeH="0" baseline="0" noProof="0" dirty="0" smtClean="0">
                          <a:ln>
                            <a:noFill/>
                          </a:ln>
                          <a:solidFill>
                            <a:srgbClr val="FFFFFF"/>
                          </a:solidFill>
                          <a:effectLst/>
                          <a:uLnTx/>
                          <a:uFillTx/>
                          <a:latin typeface="Arial" charset="0"/>
                          <a:ea typeface="+mn-ea"/>
                          <a:cs typeface="+mn-cs"/>
                        </a:rPr>
                        <a:t>Französisch</a:t>
                      </a:r>
                      <a:endParaRPr kumimoji="0" lang="de-DE" sz="2400" b="0" i="0" u="none" strike="noStrike" kern="1200" cap="none" spc="0" normalizeH="0" baseline="0" noProof="0" dirty="0" smtClean="0">
                        <a:ln>
                          <a:noFill/>
                        </a:ln>
                        <a:solidFill>
                          <a:srgbClr val="FFFFFF"/>
                        </a:solidFill>
                        <a:effectLst/>
                        <a:uLnTx/>
                        <a:uFillTx/>
                        <a:latin typeface="Arial" charset="0"/>
                        <a:ea typeface="+mn-ea"/>
                        <a:cs typeface="+mn-cs"/>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dirty="0" smtClean="0">
                          <a:ln>
                            <a:noFill/>
                          </a:ln>
                          <a:solidFill>
                            <a:schemeClr val="tx1"/>
                          </a:solidFill>
                          <a:effectLst/>
                          <a:latin typeface="Arial" charset="0"/>
                        </a:rPr>
                        <a:t>P4 / P5*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000" b="0" i="0" u="none" strike="noStrike" cap="none" normalizeH="0" baseline="0" dirty="0" smtClean="0">
                          <a:ln>
                            <a:noFill/>
                          </a:ln>
                          <a:solidFill>
                            <a:schemeClr val="tx1"/>
                          </a:solidFill>
                          <a:effectLst/>
                          <a:latin typeface="Arial" charset="0"/>
                        </a:rPr>
                        <a:t>*nach</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000" b="0" i="0" u="none" strike="noStrike" cap="none" normalizeH="0" baseline="0" dirty="0" smtClean="0">
                          <a:ln>
                            <a:noFill/>
                          </a:ln>
                          <a:solidFill>
                            <a:schemeClr val="tx1"/>
                          </a:solidFill>
                          <a:effectLst/>
                          <a:latin typeface="Arial" charset="0"/>
                        </a:rPr>
                        <a:t>Anwahl</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cxnSp>
        <p:nvCxnSpPr>
          <p:cNvPr id="12314" name="Gerade Verbindung 36"/>
          <p:cNvCxnSpPr>
            <a:cxnSpLocks noChangeShapeType="1"/>
          </p:cNvCxnSpPr>
          <p:nvPr/>
        </p:nvCxnSpPr>
        <p:spPr bwMode="auto">
          <a:xfrm>
            <a:off x="3071813" y="5072063"/>
            <a:ext cx="3643312"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43200" y="228600"/>
            <a:ext cx="6096000" cy="1066800"/>
          </a:xfrm>
        </p:spPr>
        <p:txBody>
          <a:bodyPr/>
          <a:lstStyle/>
          <a:p>
            <a:pPr eaLnBrk="1" hangingPunct="1"/>
            <a:r>
              <a:rPr lang="de-DE" sz="4400" smtClean="0">
                <a:solidFill>
                  <a:schemeClr val="tx1"/>
                </a:solidFill>
              </a:rPr>
              <a:t>Naturwissenschaftlicher Schwerpunkt</a:t>
            </a:r>
          </a:p>
        </p:txBody>
      </p:sp>
      <p:graphicFrame>
        <p:nvGraphicFramePr>
          <p:cNvPr id="12318" name="Group 30"/>
          <p:cNvGraphicFramePr>
            <a:graphicFrameLocks noGrp="1"/>
          </p:cNvGraphicFramePr>
          <p:nvPr>
            <p:extLst>
              <p:ext uri="{D42A27DB-BD31-4B8C-83A1-F6EECF244321}">
                <p14:modId xmlns:p14="http://schemas.microsoft.com/office/powerpoint/2010/main" val="3760954939"/>
              </p:ext>
            </p:extLst>
          </p:nvPr>
        </p:nvGraphicFramePr>
        <p:xfrm>
          <a:off x="2714625" y="1447800"/>
          <a:ext cx="5667375" cy="4809887"/>
        </p:xfrm>
        <a:graphic>
          <a:graphicData uri="http://schemas.openxmlformats.org/drawingml/2006/table">
            <a:tbl>
              <a:tblPr/>
              <a:tblGrid>
                <a:gridCol w="3987800"/>
                <a:gridCol w="1679575"/>
              </a:tblGrid>
              <a:tr h="8229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dirty="0" smtClean="0">
                          <a:ln>
                            <a:noFill/>
                          </a:ln>
                          <a:solidFill>
                            <a:schemeClr val="tx1"/>
                          </a:solidFill>
                          <a:effectLst/>
                          <a:latin typeface="Arial" charset="0"/>
                        </a:rPr>
                        <a:t>Schwerpunktfächer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dirty="0" smtClean="0">
                          <a:ln>
                            <a:noFill/>
                          </a:ln>
                          <a:solidFill>
                            <a:schemeClr val="tx1"/>
                          </a:solidFill>
                          <a:effectLst/>
                          <a:latin typeface="Arial" charset="0"/>
                        </a:rPr>
                        <a:t>mit angebundenem Seminarfach</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Prüfungs-fächer</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2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Chemie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dirty="0" smtClean="0">
                          <a:ln>
                            <a:noFill/>
                          </a:ln>
                          <a:solidFill>
                            <a:schemeClr val="tx1"/>
                          </a:solidFill>
                          <a:effectLst/>
                          <a:latin typeface="Arial" charset="0"/>
                        </a:rPr>
                        <a:t>P1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2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Biologie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dirty="0" smtClean="0">
                          <a:ln>
                            <a:noFill/>
                          </a:ln>
                          <a:solidFill>
                            <a:schemeClr val="tx1"/>
                          </a:solidFill>
                          <a:effectLst/>
                          <a:latin typeface="Arial" charset="0"/>
                        </a:rPr>
                        <a:t>P2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218">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Kernfächer</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r>
              <a:tr h="4572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Mathematik</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dirty="0" smtClean="0">
                          <a:ln>
                            <a:noFill/>
                          </a:ln>
                          <a:solidFill>
                            <a:schemeClr val="tx1"/>
                          </a:solidFill>
                          <a:effectLst/>
                          <a:latin typeface="Arial" charset="0"/>
                        </a:rPr>
                        <a:t>P3</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9033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Deutsch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Englisch</a:t>
                      </a:r>
                      <a:r>
                        <a:rPr kumimoji="0" lang="de-DE" sz="2400" b="0" i="0" u="none" strike="noStrike" cap="none" normalizeH="0" baseline="0" dirty="0" smtClean="0">
                          <a:ln>
                            <a:noFill/>
                          </a:ln>
                          <a:solidFill>
                            <a:schemeClr val="tx1"/>
                          </a:solidFill>
                          <a:effectLst/>
                          <a:latin typeface="Arial" charset="0"/>
                        </a:rPr>
                        <a:t> / </a:t>
                      </a:r>
                      <a:r>
                        <a:rPr kumimoji="0" lang="de-DE" sz="2400" b="1" i="0" u="none" strike="noStrike" cap="none" normalizeH="0" baseline="0" dirty="0" smtClean="0">
                          <a:ln>
                            <a:noFill/>
                          </a:ln>
                          <a:solidFill>
                            <a:schemeClr val="tx1"/>
                          </a:solidFill>
                          <a:effectLst/>
                          <a:latin typeface="Arial" charset="0"/>
                        </a:rPr>
                        <a:t>Spanisch </a:t>
                      </a:r>
                      <a:r>
                        <a:rPr kumimoji="0" lang="de-DE" sz="2400" b="0" i="0" u="none" strike="noStrike" cap="none" normalizeH="0" baseline="0" dirty="0" smtClean="0">
                          <a:ln>
                            <a:noFill/>
                          </a:ln>
                          <a:solidFill>
                            <a:schemeClr val="tx1"/>
                          </a:solidFill>
                          <a:effectLst/>
                          <a:latin typeface="Arial" charset="0"/>
                        </a:rPr>
                        <a:t>/ Französisch</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P4/P5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000" b="0" i="0" u="none" strike="noStrike" cap="none" normalizeH="0" baseline="0" smtClean="0">
                          <a:ln>
                            <a:noFill/>
                          </a:ln>
                          <a:solidFill>
                            <a:schemeClr val="tx1"/>
                          </a:solidFill>
                          <a:effectLst/>
                          <a:latin typeface="Arial" charset="0"/>
                        </a:rPr>
                        <a:t>nach</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000" b="0" i="0" u="none" strike="noStrike" cap="none" normalizeH="0" baseline="0" smtClean="0">
                          <a:ln>
                            <a:noFill/>
                          </a:ln>
                          <a:solidFill>
                            <a:schemeClr val="tx1"/>
                          </a:solidFill>
                          <a:effectLst/>
                          <a:latin typeface="Arial" charset="0"/>
                        </a:rPr>
                        <a:t>Anwahl</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8961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Geschichte </a:t>
                      </a:r>
                      <a:r>
                        <a:rPr kumimoji="0" lang="de-DE" sz="24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Politik-Wirtschaft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vMerge="1">
                  <a:txBody>
                    <a:bodyPr/>
                    <a:lstStyle/>
                    <a:p>
                      <a:endParaRPr lang="de-DE"/>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14400"/>
          </a:xfrm>
        </p:spPr>
        <p:txBody>
          <a:bodyPr/>
          <a:lstStyle/>
          <a:p>
            <a:pPr eaLnBrk="1" hangingPunct="1"/>
            <a:r>
              <a:rPr lang="de-DE" smtClean="0">
                <a:solidFill>
                  <a:schemeClr val="tx1"/>
                </a:solidFill>
              </a:rPr>
              <a:t>    Gesellschaftswissenschaftlicher</a:t>
            </a:r>
            <a:r>
              <a:rPr lang="de-DE" sz="4400" smtClean="0">
                <a:solidFill>
                  <a:schemeClr val="tx1"/>
                </a:solidFill>
              </a:rPr>
              <a:t> </a:t>
            </a:r>
            <a:r>
              <a:rPr lang="de-DE" smtClean="0">
                <a:solidFill>
                  <a:schemeClr val="tx1"/>
                </a:solidFill>
              </a:rPr>
              <a:t>Schwerpunkt</a:t>
            </a:r>
          </a:p>
        </p:txBody>
      </p:sp>
      <p:sp>
        <p:nvSpPr>
          <p:cNvPr id="14339" name="Rectangle 3"/>
          <p:cNvSpPr>
            <a:spLocks noGrp="1" noChangeArrowheads="1"/>
          </p:cNvSpPr>
          <p:nvPr>
            <p:ph type="body" idx="1"/>
          </p:nvPr>
        </p:nvSpPr>
        <p:spPr>
          <a:xfrm>
            <a:off x="2819400" y="1371600"/>
            <a:ext cx="6096000" cy="4724400"/>
          </a:xfrm>
        </p:spPr>
        <p:txBody>
          <a:bodyPr/>
          <a:lstStyle/>
          <a:p>
            <a:pPr eaLnBrk="1" hangingPunct="1"/>
            <a:r>
              <a:rPr lang="de-DE" smtClean="0"/>
              <a:t>                                                 </a:t>
            </a:r>
          </a:p>
        </p:txBody>
      </p:sp>
      <p:graphicFrame>
        <p:nvGraphicFramePr>
          <p:cNvPr id="13344" name="Group 32"/>
          <p:cNvGraphicFramePr>
            <a:graphicFrameLocks noGrp="1"/>
          </p:cNvGraphicFramePr>
          <p:nvPr>
            <p:extLst>
              <p:ext uri="{D42A27DB-BD31-4B8C-83A1-F6EECF244321}">
                <p14:modId xmlns:p14="http://schemas.microsoft.com/office/powerpoint/2010/main" val="3520887453"/>
              </p:ext>
            </p:extLst>
          </p:nvPr>
        </p:nvGraphicFramePr>
        <p:xfrm>
          <a:off x="2514600" y="914400"/>
          <a:ext cx="5638800" cy="5250904"/>
        </p:xfrm>
        <a:graphic>
          <a:graphicData uri="http://schemas.openxmlformats.org/drawingml/2006/table">
            <a:tbl>
              <a:tblPr/>
              <a:tblGrid>
                <a:gridCol w="3810000"/>
                <a:gridCol w="1828800"/>
              </a:tblGrid>
              <a:tr h="8229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dirty="0" smtClean="0">
                          <a:ln>
                            <a:noFill/>
                          </a:ln>
                          <a:solidFill>
                            <a:schemeClr val="tx1"/>
                          </a:solidFill>
                          <a:effectLst/>
                          <a:latin typeface="Arial" charset="0"/>
                        </a:rPr>
                        <a:t>Schwerpunktfächer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dirty="0" smtClean="0">
                          <a:ln>
                            <a:noFill/>
                          </a:ln>
                          <a:solidFill>
                            <a:schemeClr val="tx1"/>
                          </a:solidFill>
                          <a:effectLst/>
                          <a:latin typeface="Arial" charset="0"/>
                        </a:rPr>
                        <a:t>mit angebundenem Seminarfach</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Prüfungs-fächer</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1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Geschichte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P1</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1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Politik - Wirtschaft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178">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Kern-</a:t>
                      </a:r>
                      <a:r>
                        <a:rPr kumimoji="0" lang="de-DE" sz="2400" b="0" i="0" u="none" strike="noStrike" cap="none" normalizeH="0" baseline="0" smtClean="0">
                          <a:ln>
                            <a:noFill/>
                          </a:ln>
                          <a:solidFill>
                            <a:schemeClr val="tx1"/>
                          </a:solidFill>
                          <a:effectLst/>
                          <a:latin typeface="Arial" charset="0"/>
                        </a:rPr>
                        <a:t> bzw. </a:t>
                      </a:r>
                      <a:r>
                        <a:rPr kumimoji="0" lang="de-DE" sz="2400" b="1" i="0" u="none" strike="noStrike" cap="none" normalizeH="0" baseline="0" smtClean="0">
                          <a:ln>
                            <a:noFill/>
                          </a:ln>
                          <a:solidFill>
                            <a:schemeClr val="tx1"/>
                          </a:solidFill>
                          <a:effectLst/>
                          <a:latin typeface="Arial" charset="0"/>
                        </a:rPr>
                        <a:t>vierstd. Ergänzungsfächer</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r>
              <a:tr h="4571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Deutsch</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P2</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1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Englisch </a:t>
                      </a:r>
                      <a:r>
                        <a:rPr kumimoji="0" lang="de-DE" sz="2400" b="0" i="0" u="none" strike="noStrike" cap="none" normalizeH="0" baseline="0" dirty="0" smtClean="0">
                          <a:ln>
                            <a:noFill/>
                          </a:ln>
                          <a:solidFill>
                            <a:schemeClr val="tx1"/>
                          </a:solidFill>
                          <a:effectLst/>
                          <a:latin typeface="Arial" charset="0"/>
                        </a:rPr>
                        <a:t>/ </a:t>
                      </a:r>
                      <a:r>
                        <a:rPr kumimoji="0" lang="de-DE" sz="2400" b="1" i="0" u="none" strike="noStrike" cap="none" normalizeH="0" baseline="0" dirty="0" smtClean="0">
                          <a:ln>
                            <a:noFill/>
                          </a:ln>
                          <a:solidFill>
                            <a:schemeClr val="tx1"/>
                          </a:solidFill>
                          <a:effectLst/>
                          <a:latin typeface="Arial" charset="0"/>
                        </a:rPr>
                        <a:t>Spanisch </a:t>
                      </a:r>
                      <a:r>
                        <a:rPr kumimoji="0" lang="de-DE" sz="2400" b="0" i="0" u="none" strike="noStrike" cap="none" normalizeH="0" baseline="0" dirty="0" smtClean="0">
                          <a:ln>
                            <a:noFill/>
                          </a:ln>
                          <a:solidFill>
                            <a:schemeClr val="tx1"/>
                          </a:solidFill>
                          <a:effectLst/>
                          <a:latin typeface="Arial" charset="0"/>
                        </a:rPr>
                        <a:t> </a:t>
                      </a:r>
                      <a:r>
                        <a:rPr kumimoji="0" lang="de-DE" sz="2000" b="0" i="0" u="none" strike="noStrike" cap="none" normalizeH="0" baseline="0" dirty="0" smtClean="0">
                          <a:ln>
                            <a:noFill/>
                          </a:ln>
                          <a:solidFill>
                            <a:schemeClr val="tx1"/>
                          </a:solidFill>
                          <a:effectLst/>
                          <a:latin typeface="Arial" charset="0"/>
                        </a:rPr>
                        <a:t>/  </a:t>
                      </a:r>
                      <a:r>
                        <a:rPr kumimoji="0" lang="de-DE" sz="2400" b="0" i="0" u="none" strike="noStrike" cap="none" normalizeH="0" baseline="0" dirty="0" smtClean="0">
                          <a:ln>
                            <a:noFill/>
                          </a:ln>
                          <a:solidFill>
                            <a:schemeClr val="tx1"/>
                          </a:solidFill>
                          <a:effectLst/>
                          <a:latin typeface="Arial" charset="0"/>
                        </a:rPr>
                        <a:t>Französisch</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0" i="0" u="none" strike="noStrike" cap="none" normalizeH="0" baseline="0" smtClean="0">
                          <a:ln>
                            <a:noFill/>
                          </a:ln>
                          <a:solidFill>
                            <a:schemeClr val="tx1"/>
                          </a:solidFill>
                          <a:effectLst/>
                          <a:latin typeface="Arial" charset="0"/>
                        </a:rPr>
                        <a:t>P4 / P5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nach</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Anwahl</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080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Mathe  / Biologie</a:t>
                      </a:r>
                      <a:endParaRPr kumimoji="0" lang="de-DE" sz="2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vMerge="1">
                  <a:txBody>
                    <a:bodyPr/>
                    <a:lstStyle/>
                    <a:p>
                      <a:endParaRPr lang="de-DE"/>
                    </a:p>
                  </a:txBody>
                  <a:tcPr/>
                </a:tc>
              </a:tr>
              <a:tr h="13190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smtClean="0">
                          <a:ln>
                            <a:noFill/>
                          </a:ln>
                          <a:solidFill>
                            <a:schemeClr val="tx1"/>
                          </a:solidFill>
                          <a:effectLst/>
                          <a:latin typeface="Arial" charset="0"/>
                        </a:rPr>
                        <a:t>Chemie</a:t>
                      </a:r>
                      <a:r>
                        <a:rPr kumimoji="0" lang="de-DE" sz="2400" b="0" i="0" u="none" strike="noStrike" cap="none" normalizeH="0" baseline="0" smtClean="0">
                          <a:ln>
                            <a:noFill/>
                          </a:ln>
                          <a:solidFill>
                            <a:schemeClr val="tx1"/>
                          </a:solidFill>
                          <a:effectLst/>
                          <a:latin typeface="Arial" charset="0"/>
                        </a:rPr>
                        <a:t> </a:t>
                      </a:r>
                      <a:r>
                        <a:rPr kumimoji="0" lang="de-DE" sz="2400" b="0" i="0" u="none" strike="noStrike" cap="none" normalizeH="0" baseline="0" dirty="0" smtClean="0">
                          <a:ln>
                            <a:noFill/>
                          </a:ln>
                          <a:solidFill>
                            <a:schemeClr val="tx1"/>
                          </a:solidFill>
                          <a:effectLst/>
                          <a:latin typeface="Arial" charset="0"/>
                        </a:rPr>
                        <a:t>/ /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400" b="1" i="0" u="none" strike="noStrike" cap="none" normalizeH="0" baseline="0" dirty="0" smtClean="0">
                          <a:ln>
                            <a:noFill/>
                          </a:ln>
                          <a:solidFill>
                            <a:schemeClr val="tx1"/>
                          </a:solidFill>
                          <a:effectLst/>
                          <a:latin typeface="Arial" charset="0"/>
                        </a:rPr>
                        <a:t>Franz.</a:t>
                      </a:r>
                      <a:r>
                        <a:rPr kumimoji="0" lang="de-DE" sz="2400" b="0" i="0" u="none" strike="noStrike" cap="none" normalizeH="0" baseline="0" dirty="0" smtClean="0">
                          <a:ln>
                            <a:noFill/>
                          </a:ln>
                          <a:solidFill>
                            <a:schemeClr val="tx1"/>
                          </a:solidFill>
                          <a:effectLst/>
                          <a:latin typeface="Arial" charset="0"/>
                        </a:rPr>
                        <a:t> / </a:t>
                      </a:r>
                      <a:r>
                        <a:rPr kumimoji="0" lang="de-DE" sz="2400" b="1" i="0" u="none" strike="noStrike" cap="none" normalizeH="0" baseline="0" dirty="0" smtClean="0">
                          <a:ln>
                            <a:noFill/>
                          </a:ln>
                          <a:solidFill>
                            <a:schemeClr val="tx1"/>
                          </a:solidFill>
                          <a:effectLst/>
                          <a:latin typeface="Arial" charset="0"/>
                        </a:rPr>
                        <a:t>Spanisch </a:t>
                      </a:r>
                      <a:r>
                        <a:rPr kumimoji="0" lang="de-DE" sz="1400" b="0" i="0" u="none" strike="noStrike" cap="none" normalizeH="0" baseline="0" dirty="0" smtClean="0">
                          <a:ln>
                            <a:noFill/>
                          </a:ln>
                          <a:solidFill>
                            <a:schemeClr val="tx1"/>
                          </a:solidFill>
                          <a:effectLst/>
                          <a:latin typeface="Arial" charset="0"/>
                        </a:rPr>
                        <a:t>fortgeführt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 im </a:t>
                      </a:r>
                      <a:r>
                        <a:rPr kumimoji="0" lang="de-DE" sz="1400" b="0" i="0" u="none" strike="noStrike" cap="none" normalizeH="0" baseline="0" dirty="0" err="1" smtClean="0">
                          <a:ln>
                            <a:noFill/>
                          </a:ln>
                          <a:solidFill>
                            <a:schemeClr val="tx1"/>
                          </a:solidFill>
                          <a:effectLst/>
                          <a:latin typeface="Arial" charset="0"/>
                        </a:rPr>
                        <a:t>sprachl</a:t>
                      </a:r>
                      <a:r>
                        <a:rPr kumimoji="0" lang="de-DE" sz="1400" b="0" i="0" u="none" strike="noStrike" cap="none" normalizeH="0" baseline="0" dirty="0" smtClean="0">
                          <a:ln>
                            <a:noFill/>
                          </a:ln>
                          <a:solidFill>
                            <a:schemeClr val="tx1"/>
                          </a:solidFill>
                          <a:effectLst/>
                          <a:latin typeface="Arial" charset="0"/>
                        </a:rPr>
                        <a:t>. Schwerpunkt als P4 / P5 möglich</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dirty="0" smtClean="0">
                          <a:ln>
                            <a:noFill/>
                          </a:ln>
                          <a:solidFill>
                            <a:schemeClr val="tx1"/>
                          </a:solidFill>
                          <a:effectLst/>
                          <a:latin typeface="Arial" charset="0"/>
                        </a:rPr>
                        <a:t>muss nur in 12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dirty="0" smtClean="0">
                          <a:ln>
                            <a:noFill/>
                          </a:ln>
                          <a:solidFill>
                            <a:schemeClr val="tx1"/>
                          </a:solidFill>
                          <a:effectLst/>
                          <a:latin typeface="Arial" charset="0"/>
                        </a:rPr>
                        <a:t>belegt werden</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a:xfrm>
            <a:off x="990600" y="0"/>
            <a:ext cx="8153400" cy="1143000"/>
          </a:xfrm>
        </p:spPr>
        <p:txBody>
          <a:bodyPr/>
          <a:lstStyle/>
          <a:p>
            <a:pPr eaLnBrk="1" hangingPunct="1"/>
            <a:r>
              <a:rPr lang="de-DE" sz="4400" smtClean="0">
                <a:solidFill>
                  <a:schemeClr val="tx1"/>
                </a:solidFill>
              </a:rPr>
              <a:t>Ergänzungsfächer</a:t>
            </a:r>
          </a:p>
        </p:txBody>
      </p:sp>
      <p:sp>
        <p:nvSpPr>
          <p:cNvPr id="15363" name="Rectangle 2051"/>
          <p:cNvSpPr>
            <a:spLocks noGrp="1" noChangeArrowheads="1"/>
          </p:cNvSpPr>
          <p:nvPr>
            <p:ph type="body" idx="1"/>
          </p:nvPr>
        </p:nvSpPr>
        <p:spPr>
          <a:xfrm>
            <a:off x="990600" y="762000"/>
            <a:ext cx="7924800" cy="5715000"/>
          </a:xfrm>
        </p:spPr>
        <p:txBody>
          <a:bodyPr/>
          <a:lstStyle/>
          <a:p>
            <a:pPr eaLnBrk="1" hangingPunct="1">
              <a:lnSpc>
                <a:spcPct val="90000"/>
              </a:lnSpc>
              <a:buFont typeface="Wingdings" pitchFamily="2" charset="2"/>
              <a:buNone/>
            </a:pPr>
            <a:r>
              <a:rPr lang="de-DE" u="sng" dirty="0" smtClean="0"/>
              <a:t>für alle Schwerpunkte</a:t>
            </a:r>
            <a:r>
              <a:rPr lang="de-DE" dirty="0" smtClean="0"/>
              <a:t>                           </a:t>
            </a:r>
            <a:r>
              <a:rPr lang="de-DE" sz="2400" dirty="0" smtClean="0"/>
              <a:t>     </a:t>
            </a:r>
            <a:r>
              <a:rPr lang="de-DE" sz="1800" dirty="0" smtClean="0"/>
              <a:t>Halbjahre</a:t>
            </a:r>
            <a:r>
              <a:rPr lang="de-DE" dirty="0" smtClean="0"/>
              <a:t> </a:t>
            </a:r>
            <a:endParaRPr lang="de-DE" sz="2400" dirty="0" smtClean="0"/>
          </a:p>
          <a:p>
            <a:pPr eaLnBrk="1" hangingPunct="1">
              <a:lnSpc>
                <a:spcPct val="90000"/>
              </a:lnSpc>
              <a:buFont typeface="Wingdings" pitchFamily="2" charset="2"/>
              <a:buNone/>
            </a:pPr>
            <a:r>
              <a:rPr lang="de-DE" u="sng" dirty="0" smtClean="0"/>
              <a:t>4 stündiges Fach</a:t>
            </a:r>
          </a:p>
          <a:p>
            <a:pPr eaLnBrk="1" hangingPunct="1">
              <a:lnSpc>
                <a:spcPct val="90000"/>
              </a:lnSpc>
            </a:pPr>
            <a:r>
              <a:rPr lang="de-DE" dirty="0" smtClean="0"/>
              <a:t>Spanisch</a:t>
            </a:r>
            <a:r>
              <a:rPr lang="de-DE" sz="2400" dirty="0" smtClean="0"/>
              <a:t> bzw. </a:t>
            </a:r>
            <a:r>
              <a:rPr lang="de-DE" b="1" dirty="0" smtClean="0"/>
              <a:t>Französisch</a:t>
            </a:r>
            <a:r>
              <a:rPr lang="de-DE" sz="2400" dirty="0" smtClean="0"/>
              <a:t> ab 11                4</a:t>
            </a:r>
          </a:p>
          <a:p>
            <a:pPr eaLnBrk="1" hangingPunct="1">
              <a:lnSpc>
                <a:spcPct val="90000"/>
              </a:lnSpc>
              <a:buFont typeface="Wingdings" pitchFamily="2" charset="2"/>
              <a:buNone/>
            </a:pPr>
            <a:r>
              <a:rPr lang="de-DE" sz="2400" dirty="0" smtClean="0"/>
              <a:t>     (als P4 / P5 anwählbar)                                      </a:t>
            </a:r>
          </a:p>
          <a:p>
            <a:pPr eaLnBrk="1" hangingPunct="1">
              <a:lnSpc>
                <a:spcPct val="90000"/>
              </a:lnSpc>
              <a:buFont typeface="Wingdings" pitchFamily="2" charset="2"/>
              <a:buNone/>
            </a:pPr>
            <a:endParaRPr lang="de-DE" sz="2400" u="sng" dirty="0" smtClean="0"/>
          </a:p>
          <a:p>
            <a:pPr eaLnBrk="1" hangingPunct="1">
              <a:lnSpc>
                <a:spcPct val="90000"/>
              </a:lnSpc>
              <a:buFont typeface="Wingdings" pitchFamily="2" charset="2"/>
              <a:buNone/>
            </a:pPr>
            <a:r>
              <a:rPr lang="de-DE" u="sng" dirty="0" smtClean="0"/>
              <a:t>2 stündige Fächer</a:t>
            </a:r>
          </a:p>
          <a:p>
            <a:pPr eaLnBrk="1" hangingPunct="1">
              <a:lnSpc>
                <a:spcPct val="90000"/>
              </a:lnSpc>
            </a:pPr>
            <a:r>
              <a:rPr lang="de-DE" dirty="0" smtClean="0"/>
              <a:t>Kunst </a:t>
            </a:r>
            <a:r>
              <a:rPr lang="de-DE" sz="1800" dirty="0" smtClean="0"/>
              <a:t>oder</a:t>
            </a:r>
            <a:r>
              <a:rPr lang="de-DE" dirty="0" smtClean="0"/>
              <a:t> Musik </a:t>
            </a:r>
            <a:r>
              <a:rPr lang="de-DE" sz="1800" dirty="0" smtClean="0"/>
              <a:t>oder</a:t>
            </a:r>
            <a:r>
              <a:rPr lang="de-DE" dirty="0" smtClean="0"/>
              <a:t> Darstellendes Spiel   </a:t>
            </a:r>
            <a:r>
              <a:rPr lang="de-DE" sz="2400" dirty="0" smtClean="0"/>
              <a:t>2  </a:t>
            </a:r>
            <a:r>
              <a:rPr lang="de-DE" dirty="0" smtClean="0"/>
              <a:t>                             </a:t>
            </a:r>
            <a:endParaRPr lang="de-DE" sz="2400" dirty="0" smtClean="0"/>
          </a:p>
          <a:p>
            <a:pPr eaLnBrk="1" hangingPunct="1">
              <a:lnSpc>
                <a:spcPct val="90000"/>
              </a:lnSpc>
            </a:pPr>
            <a:r>
              <a:rPr lang="de-DE" dirty="0" smtClean="0"/>
              <a:t>Religion </a:t>
            </a:r>
            <a:r>
              <a:rPr lang="de-DE" sz="1600" dirty="0" smtClean="0"/>
              <a:t>oder </a:t>
            </a:r>
            <a:r>
              <a:rPr lang="de-DE" dirty="0" smtClean="0"/>
              <a:t> Werte und Normen                </a:t>
            </a:r>
            <a:r>
              <a:rPr lang="de-DE" sz="2400" dirty="0" smtClean="0"/>
              <a:t>4 </a:t>
            </a:r>
          </a:p>
          <a:p>
            <a:pPr eaLnBrk="1" hangingPunct="1">
              <a:lnSpc>
                <a:spcPct val="90000"/>
              </a:lnSpc>
            </a:pPr>
            <a:r>
              <a:rPr lang="de-DE" dirty="0" smtClean="0"/>
              <a:t>Sport                                                          </a:t>
            </a:r>
            <a:r>
              <a:rPr lang="de-DE" sz="2400" dirty="0" smtClean="0"/>
              <a:t>4</a:t>
            </a:r>
          </a:p>
          <a:p>
            <a:pPr eaLnBrk="1" hangingPunct="1">
              <a:lnSpc>
                <a:spcPct val="90000"/>
              </a:lnSpc>
              <a:buFont typeface="Wingdings" pitchFamily="2" charset="2"/>
              <a:buNone/>
            </a:pPr>
            <a:endParaRPr lang="de-DE" sz="2400" u="sng" dirty="0" smtClean="0"/>
          </a:p>
          <a:p>
            <a:pPr eaLnBrk="1" hangingPunct="1">
              <a:lnSpc>
                <a:spcPct val="90000"/>
              </a:lnSpc>
              <a:buFont typeface="Wingdings" pitchFamily="2" charset="2"/>
              <a:buNone/>
            </a:pPr>
            <a:r>
              <a:rPr lang="de-DE" sz="2400" u="sng" dirty="0" smtClean="0"/>
              <a:t>im Sprachlichen und NW-Schwerpunkt – 2stündig</a:t>
            </a:r>
            <a:r>
              <a:rPr lang="de-DE" sz="2400" dirty="0" smtClean="0"/>
              <a:t>	</a:t>
            </a:r>
            <a:endParaRPr lang="de-DE" sz="1800" dirty="0" smtClean="0"/>
          </a:p>
          <a:p>
            <a:pPr eaLnBrk="1" hangingPunct="1">
              <a:lnSpc>
                <a:spcPct val="90000"/>
              </a:lnSpc>
            </a:pPr>
            <a:r>
              <a:rPr lang="de-DE" dirty="0" smtClean="0"/>
              <a:t>Geschichte </a:t>
            </a:r>
            <a:r>
              <a:rPr lang="de-DE" sz="1600" dirty="0" smtClean="0"/>
              <a:t>oder </a:t>
            </a:r>
            <a:r>
              <a:rPr lang="de-DE" dirty="0" smtClean="0"/>
              <a:t>Politik                                  </a:t>
            </a:r>
            <a:r>
              <a:rPr lang="de-DE" sz="2400" dirty="0" smtClean="0"/>
              <a:t>2</a:t>
            </a:r>
            <a:r>
              <a:rPr lang="de-DE" dirty="0" smtClean="0"/>
              <a:t>	</a:t>
            </a:r>
          </a:p>
          <a:p>
            <a:pPr eaLnBrk="1" hangingPunct="1">
              <a:lnSpc>
                <a:spcPct val="90000"/>
              </a:lnSpc>
              <a:buFont typeface="Wingdings" pitchFamily="2" charset="2"/>
              <a:buNone/>
            </a:pPr>
            <a:r>
              <a:rPr lang="de-DE" dirty="0" smtClean="0"/>
              <a:t>                                            </a:t>
            </a:r>
            <a:endParaRPr lang="de-DE"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676400" y="457200"/>
            <a:ext cx="7239000" cy="1295400"/>
          </a:xfrm>
        </p:spPr>
        <p:txBody>
          <a:bodyPr/>
          <a:lstStyle/>
          <a:p>
            <a:pPr eaLnBrk="1" hangingPunct="1">
              <a:defRPr/>
            </a:pPr>
            <a:r>
              <a:rPr lang="de-DE" sz="3200" b="0" smtClean="0">
                <a:solidFill>
                  <a:schemeClr val="tx1"/>
                </a:solidFill>
                <a:effectLst>
                  <a:outerShdw blurRad="38100" dist="38100" dir="2700000" algn="tl">
                    <a:srgbClr val="000000"/>
                  </a:outerShdw>
                </a:effectLst>
                <a:latin typeface="Tahoma" pitchFamily="34" charset="0"/>
              </a:rPr>
              <a:t>SEMINARFACH -   </a:t>
            </a:r>
            <a:r>
              <a:rPr lang="de-DE" sz="2000" b="0" smtClean="0">
                <a:solidFill>
                  <a:schemeClr val="tx1"/>
                </a:solidFill>
                <a:effectLst>
                  <a:outerShdw blurRad="38100" dist="38100" dir="2700000" algn="tl">
                    <a:srgbClr val="000000"/>
                  </a:outerShdw>
                </a:effectLst>
                <a:latin typeface="Tahoma" pitchFamily="34" charset="0"/>
              </a:rPr>
              <a:t>an der IGS-Delmenhorst</a:t>
            </a:r>
            <a:r>
              <a:rPr lang="de-DE" sz="2400" b="0" smtClean="0">
                <a:solidFill>
                  <a:schemeClr val="tx1"/>
                </a:solidFill>
                <a:effectLst>
                  <a:outerShdw blurRad="38100" dist="38100" dir="2700000" algn="tl">
                    <a:srgbClr val="000000"/>
                  </a:outerShdw>
                </a:effectLst>
                <a:latin typeface="Tahoma" pitchFamily="34" charset="0"/>
              </a:rPr>
              <a:t/>
            </a:r>
            <a:br>
              <a:rPr lang="de-DE" sz="2400" b="0" smtClean="0">
                <a:solidFill>
                  <a:schemeClr val="tx1"/>
                </a:solidFill>
                <a:effectLst>
                  <a:outerShdw blurRad="38100" dist="38100" dir="2700000" algn="tl">
                    <a:srgbClr val="000000"/>
                  </a:outerShdw>
                </a:effectLst>
                <a:latin typeface="Tahoma" pitchFamily="34" charset="0"/>
              </a:rPr>
            </a:br>
            <a:r>
              <a:rPr lang="de-DE" sz="2400" b="0" smtClean="0">
                <a:solidFill>
                  <a:schemeClr val="tx1"/>
                </a:solidFill>
                <a:effectLst>
                  <a:outerShdw blurRad="38100" dist="38100" dir="2700000" algn="tl">
                    <a:srgbClr val="000000"/>
                  </a:outerShdw>
                </a:effectLst>
                <a:latin typeface="Tahoma" pitchFamily="34" charset="0"/>
              </a:rPr>
              <a:t>   </a:t>
            </a:r>
            <a:r>
              <a:rPr lang="de-DE" sz="2000" b="0" smtClean="0">
                <a:solidFill>
                  <a:schemeClr val="tx1"/>
                </a:solidFill>
                <a:effectLst>
                  <a:outerShdw blurRad="38100" dist="38100" dir="2700000" algn="tl">
                    <a:srgbClr val="000000"/>
                  </a:outerShdw>
                </a:effectLst>
                <a:latin typeface="Tahoma" pitchFamily="34" charset="0"/>
              </a:rPr>
              <a:t>alternierend angebunden an die Schwerpunktfächer</a:t>
            </a:r>
          </a:p>
        </p:txBody>
      </p:sp>
      <p:sp>
        <p:nvSpPr>
          <p:cNvPr id="99331" name="Rectangle 3"/>
          <p:cNvSpPr>
            <a:spLocks noGrp="1" noChangeArrowheads="1"/>
          </p:cNvSpPr>
          <p:nvPr>
            <p:ph type="body" sz="half" idx="2"/>
          </p:nvPr>
        </p:nvSpPr>
        <p:spPr>
          <a:xfrm>
            <a:off x="1752600" y="1981200"/>
            <a:ext cx="7162800" cy="4114800"/>
          </a:xfrm>
        </p:spPr>
        <p:txBody>
          <a:bodyPr/>
          <a:lstStyle/>
          <a:p>
            <a:pPr eaLnBrk="1" hangingPunct="1"/>
            <a:r>
              <a:rPr lang="de-DE" sz="2400" smtClean="0">
                <a:latin typeface="Tahoma" pitchFamily="34" charset="0"/>
              </a:rPr>
              <a:t>Ziel: selbstständiges Lernen und wissenschafts-propädeutisches Arbeiten</a:t>
            </a:r>
          </a:p>
          <a:p>
            <a:pPr eaLnBrk="1" hangingPunct="1"/>
            <a:r>
              <a:rPr lang="de-DE" sz="2400" smtClean="0">
                <a:latin typeface="Tahoma" pitchFamily="34" charset="0"/>
              </a:rPr>
              <a:t>in einem Kurshalbjahr Facharbeit, </a:t>
            </a:r>
            <a:r>
              <a:rPr lang="de-DE" sz="1800" smtClean="0">
                <a:latin typeface="Tahoma" pitchFamily="34" charset="0"/>
              </a:rPr>
              <a:t>deren Thema (abgeleitet aus dem Vorhaben) der Kursleiter bzw. die Kursleiterin des Seminarfachs stellt;</a:t>
            </a:r>
          </a:p>
          <a:p>
            <a:pPr eaLnBrk="1" hangingPunct="1"/>
            <a:r>
              <a:rPr lang="de-DE" sz="2400" smtClean="0">
                <a:latin typeface="Tahoma" pitchFamily="34" charset="0"/>
              </a:rPr>
              <a:t>Begleitung der Vorhaben, </a:t>
            </a:r>
            <a:r>
              <a:rPr lang="de-DE" sz="1800" smtClean="0">
                <a:latin typeface="Tahoma" pitchFamily="34" charset="0"/>
              </a:rPr>
              <a:t>ggf. Vorbereitung der </a:t>
            </a:r>
            <a:r>
              <a:rPr lang="de-DE" sz="1800" i="1" smtClean="0">
                <a:latin typeface="Tahoma" pitchFamily="34" charset="0"/>
              </a:rPr>
              <a:t>Besonderen Lernleistung </a:t>
            </a:r>
            <a:r>
              <a:rPr lang="de-DE" sz="1800" smtClean="0">
                <a:latin typeface="Tahoma" pitchFamily="34" charset="0"/>
              </a:rPr>
              <a:t>in der Abiturprüfung</a:t>
            </a:r>
            <a:r>
              <a:rPr lang="de-DE" sz="2400" smtClean="0">
                <a:latin typeface="Tahoma" pitchFamily="34" charset="0"/>
              </a:rPr>
              <a:t> </a:t>
            </a:r>
          </a:p>
          <a:p>
            <a:pPr eaLnBrk="1" hangingPunct="1"/>
            <a:r>
              <a:rPr lang="de-DE" sz="2400" smtClean="0">
                <a:latin typeface="Tahoma" pitchFamily="34" charset="0"/>
              </a:rPr>
              <a:t>vier Halbjahre </a:t>
            </a:r>
            <a:r>
              <a:rPr lang="de-DE" sz="1800" smtClean="0">
                <a:latin typeface="Tahoma" pitchFamily="34" charset="0"/>
              </a:rPr>
              <a:t>(2 stündig)</a:t>
            </a:r>
          </a:p>
          <a:p>
            <a:pPr eaLnBrk="1" hangingPunct="1"/>
            <a:r>
              <a:rPr lang="de-DE" sz="2400" smtClean="0">
                <a:latin typeface="Tahoma" pitchFamily="34" charset="0"/>
              </a:rPr>
              <a:t>2 Kurse müssen in die Gesamtqualifikation eingebracht werden.</a:t>
            </a:r>
          </a:p>
          <a:p>
            <a:pPr eaLnBrk="1" hangingPunct="1">
              <a:buFont typeface="Wingdings" pitchFamily="2" charset="2"/>
              <a:buNone/>
            </a:pPr>
            <a:endParaRPr lang="de-DE" sz="2400" smtClean="0">
              <a:latin typeface="Tahoma" pitchFamily="34" charset="0"/>
            </a:endParaRPr>
          </a:p>
          <a:p>
            <a:pPr eaLnBrk="1" hangingPunct="1">
              <a:buFont typeface="Wingdings" pitchFamily="2" charset="2"/>
              <a:buNone/>
            </a:pPr>
            <a:endParaRPr lang="de-DE" smtClean="0"/>
          </a:p>
          <a:p>
            <a:pPr eaLnBrk="1" hangingPunct="1">
              <a:lnSpc>
                <a:spcPct val="90000"/>
              </a:lnSpc>
            </a:pPr>
            <a:endParaRPr lang="de-DE" smtClean="0">
              <a:latin typeface="Tahoma" pitchFamily="34" charset="0"/>
            </a:endParaRPr>
          </a:p>
        </p:txBody>
      </p:sp>
      <p:pic>
        <p:nvPicPr>
          <p:cNvPr id="16388" name="Picture 4" descr="Seminarf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813" y="-3038475"/>
            <a:ext cx="20843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424428"/>
            <a:ext cx="7924800" cy="5737682"/>
          </a:xfrm>
        </p:spPr>
        <p:txBody>
          <a:bodyPr lIns="92160" tIns="46080" rIns="92160" bIns="46080">
            <a:spAutoFit/>
          </a:bodyPr>
          <a:lstStyle/>
          <a:p>
            <a:pPr defTabSz="449263" eaLnBrk="1" hangingPunct="1">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0" dirty="0" err="1" smtClean="0">
                <a:latin typeface="Tahoma" pitchFamily="34" charset="0"/>
              </a:rPr>
              <a:t>Schulabschlüsse</a:t>
            </a:r>
            <a:r>
              <a:rPr lang="en-GB" sz="3200" b="0" dirty="0" smtClean="0">
                <a:latin typeface="Tahoma" pitchFamily="34" charset="0"/>
              </a:rPr>
              <a:t/>
            </a:r>
            <a:br>
              <a:rPr lang="en-GB" sz="3200" b="0" dirty="0" smtClean="0">
                <a:latin typeface="Tahoma" pitchFamily="34" charset="0"/>
              </a:rPr>
            </a:br>
            <a:r>
              <a:rPr lang="en-GB" sz="3200" b="0" dirty="0" smtClean="0">
                <a:latin typeface="Tahoma" pitchFamily="34" charset="0"/>
              </a:rPr>
              <a:t>in der </a:t>
            </a:r>
            <a:r>
              <a:rPr lang="en-GB" sz="3200" b="0" dirty="0" err="1" smtClean="0">
                <a:latin typeface="Tahoma" pitchFamily="34" charset="0"/>
              </a:rPr>
              <a:t>gymnasialen</a:t>
            </a:r>
            <a:r>
              <a:rPr lang="en-GB" sz="3200" b="0" dirty="0" smtClean="0">
                <a:latin typeface="Tahoma" pitchFamily="34" charset="0"/>
              </a:rPr>
              <a:t> </a:t>
            </a:r>
            <a:r>
              <a:rPr lang="en-GB" sz="3200" b="0" dirty="0" err="1" smtClean="0">
                <a:latin typeface="Tahoma" pitchFamily="34" charset="0"/>
              </a:rPr>
              <a:t>Oberstufe</a:t>
            </a:r>
            <a:r>
              <a:rPr lang="en-GB" sz="3200" b="0" dirty="0" smtClean="0">
                <a:latin typeface="Tahoma" pitchFamily="34" charset="0"/>
              </a:rPr>
              <a:t/>
            </a:r>
            <a:br>
              <a:rPr lang="en-GB" sz="3200" b="0" dirty="0" smtClean="0">
                <a:latin typeface="Tahoma" pitchFamily="34" charset="0"/>
              </a:rPr>
            </a:br>
            <a:r>
              <a:rPr lang="en-GB" sz="3200" b="0" dirty="0" smtClean="0">
                <a:latin typeface="Tahoma" pitchFamily="34" charset="0"/>
              </a:rPr>
              <a:t/>
            </a:r>
            <a:br>
              <a:rPr lang="en-GB" sz="3200" b="0" dirty="0" smtClean="0">
                <a:latin typeface="Tahoma" pitchFamily="34" charset="0"/>
              </a:rPr>
            </a:br>
            <a:r>
              <a:rPr lang="en-GB" sz="3200" b="0" dirty="0" smtClean="0">
                <a:latin typeface="Tahoma" pitchFamily="34" charset="0"/>
              </a:rPr>
              <a:t/>
            </a:r>
            <a:br>
              <a:rPr lang="en-GB" sz="3200" b="0" dirty="0" smtClean="0">
                <a:latin typeface="Tahoma" pitchFamily="34" charset="0"/>
              </a:rPr>
            </a:br>
            <a:r>
              <a:rPr lang="en-GB" sz="3200" b="0" dirty="0" smtClean="0">
                <a:latin typeface="Tahoma" pitchFamily="34" charset="0"/>
              </a:rPr>
              <a:t/>
            </a:r>
            <a:br>
              <a:rPr lang="en-GB" sz="3200" b="0" dirty="0" smtClean="0">
                <a:latin typeface="Tahoma" pitchFamily="34" charset="0"/>
              </a:rPr>
            </a:br>
            <a:r>
              <a:rPr lang="en-GB" sz="3200" b="0" dirty="0" err="1" smtClean="0">
                <a:latin typeface="Tahoma" pitchFamily="34" charset="0"/>
              </a:rPr>
              <a:t>Fachhochschulreife</a:t>
            </a:r>
            <a:r>
              <a:rPr lang="en-GB" sz="3200" b="0" dirty="0" smtClean="0">
                <a:latin typeface="Tahoma" pitchFamily="34" charset="0"/>
              </a:rPr>
              <a:t/>
            </a:r>
            <a:br>
              <a:rPr lang="en-GB" sz="3200" b="0" dirty="0" smtClean="0">
                <a:latin typeface="Tahoma" pitchFamily="34" charset="0"/>
              </a:rPr>
            </a:br>
            <a:r>
              <a:rPr lang="en-GB" sz="3200" b="0" dirty="0" smtClean="0">
                <a:latin typeface="Tahoma" pitchFamily="34" charset="0"/>
              </a:rPr>
              <a:t/>
            </a:r>
            <a:br>
              <a:rPr lang="en-GB" sz="3200" b="0" dirty="0" smtClean="0">
                <a:latin typeface="Tahoma" pitchFamily="34" charset="0"/>
              </a:rPr>
            </a:br>
            <a:r>
              <a:rPr lang="en-GB" sz="2000" b="0" dirty="0" smtClean="0">
                <a:latin typeface="Tahoma" pitchFamily="34" charset="0"/>
              </a:rPr>
              <a:t>Das </a:t>
            </a:r>
            <a:r>
              <a:rPr lang="en-GB" sz="2000" b="0" dirty="0" err="1" smtClean="0">
                <a:latin typeface="Tahoma" pitchFamily="34" charset="0"/>
              </a:rPr>
              <a:t>Zeugnis</a:t>
            </a:r>
            <a:r>
              <a:rPr lang="en-GB" sz="2000" b="0" dirty="0" smtClean="0">
                <a:latin typeface="Tahoma" pitchFamily="34" charset="0"/>
              </a:rPr>
              <a:t> </a:t>
            </a:r>
            <a:r>
              <a:rPr lang="en-GB" sz="2000" b="0" dirty="0" err="1" smtClean="0">
                <a:latin typeface="Tahoma" pitchFamily="34" charset="0"/>
              </a:rPr>
              <a:t>über</a:t>
            </a:r>
            <a:r>
              <a:rPr lang="en-GB" sz="2000" b="0" dirty="0" smtClean="0">
                <a:latin typeface="Tahoma" pitchFamily="34" charset="0"/>
              </a:rPr>
              <a:t> die </a:t>
            </a:r>
            <a:r>
              <a:rPr lang="en-GB" sz="2000" b="0" dirty="0" err="1" smtClean="0">
                <a:latin typeface="Tahoma" pitchFamily="34" charset="0"/>
              </a:rPr>
              <a:t>Fachhochschulreife</a:t>
            </a:r>
            <a:r>
              <a:rPr lang="en-GB" sz="2000" b="0" dirty="0" smtClean="0">
                <a:latin typeface="Tahoma" pitchFamily="34" charset="0"/>
              </a:rPr>
              <a:t> </a:t>
            </a:r>
            <a:r>
              <a:rPr lang="en-GB" sz="2000" b="0" dirty="0" err="1" smtClean="0">
                <a:latin typeface="Tahoma" pitchFamily="34" charset="0"/>
              </a:rPr>
              <a:t>wird</a:t>
            </a:r>
            <a:r>
              <a:rPr lang="en-GB" sz="2000" b="0" dirty="0" smtClean="0">
                <a:latin typeface="Tahoma" pitchFamily="34" charset="0"/>
              </a:rPr>
              <a:t> von der </a:t>
            </a:r>
            <a:r>
              <a:rPr lang="en-GB" sz="2000" b="0" dirty="0" err="1" smtClean="0">
                <a:latin typeface="Tahoma" pitchFamily="34" charset="0"/>
              </a:rPr>
              <a:t>Schule</a:t>
            </a:r>
            <a:r>
              <a:rPr lang="en-GB" sz="2000" b="0" dirty="0" smtClean="0">
                <a:latin typeface="Tahoma" pitchFamily="34" charset="0"/>
              </a:rPr>
              <a:t/>
            </a:r>
            <a:br>
              <a:rPr lang="en-GB" sz="2000" b="0" dirty="0" smtClean="0">
                <a:latin typeface="Tahoma" pitchFamily="34" charset="0"/>
              </a:rPr>
            </a:br>
            <a:r>
              <a:rPr lang="en-GB" sz="2000" b="0" dirty="0" smtClean="0">
                <a:latin typeface="Tahoma" pitchFamily="34" charset="0"/>
              </a:rPr>
              <a:t/>
            </a:r>
            <a:br>
              <a:rPr lang="en-GB" sz="2000" b="0" dirty="0" smtClean="0">
                <a:latin typeface="Tahoma" pitchFamily="34" charset="0"/>
              </a:rPr>
            </a:br>
            <a:r>
              <a:rPr lang="en-GB" sz="2000" b="0" dirty="0" err="1" smtClean="0">
                <a:latin typeface="Tahoma" pitchFamily="34" charset="0"/>
              </a:rPr>
              <a:t>ausgestellt</a:t>
            </a:r>
            <a:r>
              <a:rPr lang="en-GB" sz="2000" b="0" dirty="0" smtClean="0">
                <a:latin typeface="Tahoma" pitchFamily="34" charset="0"/>
              </a:rPr>
              <a:t>. </a:t>
            </a:r>
            <a:br>
              <a:rPr lang="en-GB" sz="2000" b="0" dirty="0" smtClean="0">
                <a:latin typeface="Tahoma" pitchFamily="34" charset="0"/>
              </a:rPr>
            </a:br>
            <a:r>
              <a:rPr lang="en-GB" sz="2000" b="0" dirty="0" smtClean="0">
                <a:latin typeface="Tahoma" pitchFamily="34" charset="0"/>
              </a:rPr>
              <a:t/>
            </a:r>
            <a:br>
              <a:rPr lang="en-GB" sz="2000" b="0" dirty="0" smtClean="0">
                <a:latin typeface="Tahoma" pitchFamily="34" charset="0"/>
              </a:rPr>
            </a:br>
            <a:r>
              <a:rPr lang="en-GB" sz="2000" b="0" dirty="0" err="1" smtClean="0">
                <a:latin typeface="Tahoma" pitchFamily="34" charset="0"/>
              </a:rPr>
              <a:t>Es</a:t>
            </a:r>
            <a:r>
              <a:rPr lang="en-GB" sz="2000" b="0" dirty="0" smtClean="0">
                <a:latin typeface="Tahoma" pitchFamily="34" charset="0"/>
              </a:rPr>
              <a:t> </a:t>
            </a:r>
            <a:r>
              <a:rPr lang="en-GB" sz="2000" b="0" dirty="0" err="1" smtClean="0">
                <a:latin typeface="Tahoma" pitchFamily="34" charset="0"/>
              </a:rPr>
              <a:t>umfasst</a:t>
            </a:r>
            <a:r>
              <a:rPr lang="en-GB" sz="2000" b="0" dirty="0" smtClean="0">
                <a:latin typeface="Tahoma" pitchFamily="34" charset="0"/>
              </a:rPr>
              <a:t> </a:t>
            </a:r>
            <a:r>
              <a:rPr lang="en-GB" sz="2000" b="0" dirty="0" err="1" smtClean="0">
                <a:latin typeface="Tahoma" pitchFamily="34" charset="0"/>
              </a:rPr>
              <a:t>einen</a:t>
            </a:r>
            <a:r>
              <a:rPr lang="en-GB" sz="2000" b="0" dirty="0" smtClean="0">
                <a:latin typeface="Tahoma" pitchFamily="34" charset="0"/>
              </a:rPr>
              <a:t> </a:t>
            </a:r>
            <a:r>
              <a:rPr lang="en-GB" sz="2000" b="0" u="sng" dirty="0" err="1" smtClean="0">
                <a:latin typeface="Tahoma" pitchFamily="34" charset="0"/>
              </a:rPr>
              <a:t>schulischen</a:t>
            </a:r>
            <a:r>
              <a:rPr lang="en-GB" sz="2000" b="0" u="sng" dirty="0" smtClean="0">
                <a:latin typeface="Tahoma" pitchFamily="34" charset="0"/>
              </a:rPr>
              <a:t> </a:t>
            </a:r>
            <a:r>
              <a:rPr lang="en-GB" sz="2000" b="0" u="sng" dirty="0" err="1" smtClean="0">
                <a:latin typeface="Tahoma" pitchFamily="34" charset="0"/>
              </a:rPr>
              <a:t>Teil</a:t>
            </a:r>
            <a:r>
              <a:rPr lang="en-GB" sz="2000" b="0" dirty="0" smtClean="0">
                <a:latin typeface="Tahoma" pitchFamily="34" charset="0"/>
              </a:rPr>
              <a:t>, der in der </a:t>
            </a:r>
            <a:r>
              <a:rPr lang="en-GB" sz="2000" b="0" u="sng" dirty="0" err="1" smtClean="0">
                <a:latin typeface="Tahoma" pitchFamily="34" charset="0"/>
              </a:rPr>
              <a:t>Qualifikationsphase</a:t>
            </a:r>
            <a:r>
              <a:rPr lang="en-GB" sz="2000" b="0" dirty="0" smtClean="0">
                <a:latin typeface="Tahoma" pitchFamily="34" charset="0"/>
              </a:rPr>
              <a:t> </a:t>
            </a:r>
            <a:r>
              <a:rPr lang="en-GB" sz="2000" b="0" dirty="0" err="1" smtClean="0">
                <a:latin typeface="Tahoma" pitchFamily="34" charset="0"/>
              </a:rPr>
              <a:t>zu</a:t>
            </a:r>
            <a:r>
              <a:rPr lang="en-GB" sz="2000" b="0" dirty="0" smtClean="0">
                <a:latin typeface="Tahoma" pitchFamily="34" charset="0"/>
              </a:rPr>
              <a:t> </a:t>
            </a:r>
            <a:br>
              <a:rPr lang="en-GB" sz="2000" b="0" dirty="0" smtClean="0">
                <a:latin typeface="Tahoma" pitchFamily="34" charset="0"/>
              </a:rPr>
            </a:br>
            <a:r>
              <a:rPr lang="en-GB" sz="2000" b="0" dirty="0" smtClean="0">
                <a:latin typeface="Tahoma" pitchFamily="34" charset="0"/>
              </a:rPr>
              <a:t/>
            </a:r>
            <a:br>
              <a:rPr lang="en-GB" sz="2000" b="0" dirty="0" smtClean="0">
                <a:latin typeface="Tahoma" pitchFamily="34" charset="0"/>
              </a:rPr>
            </a:br>
            <a:r>
              <a:rPr lang="en-GB" sz="2000" b="0" dirty="0" err="1" smtClean="0">
                <a:latin typeface="Tahoma" pitchFamily="34" charset="0"/>
              </a:rPr>
              <a:t>erbringen</a:t>
            </a:r>
            <a:r>
              <a:rPr lang="en-GB" sz="2000" b="0" dirty="0" smtClean="0">
                <a:latin typeface="Tahoma" pitchFamily="34" charset="0"/>
              </a:rPr>
              <a:t> </a:t>
            </a:r>
            <a:r>
              <a:rPr lang="en-GB" sz="2000" b="0" dirty="0" err="1" smtClean="0">
                <a:latin typeface="Tahoma" pitchFamily="34" charset="0"/>
              </a:rPr>
              <a:t>ist</a:t>
            </a:r>
            <a:r>
              <a:rPr lang="en-GB" sz="2000" b="0" dirty="0" smtClean="0">
                <a:latin typeface="Tahoma" pitchFamily="34" charset="0"/>
              </a:rPr>
              <a:t> und </a:t>
            </a:r>
            <a:br>
              <a:rPr lang="en-GB" sz="2000" b="0" dirty="0" smtClean="0">
                <a:latin typeface="Tahoma" pitchFamily="34" charset="0"/>
              </a:rPr>
            </a:br>
            <a:r>
              <a:rPr lang="en-GB" sz="2000" b="0" dirty="0" smtClean="0">
                <a:latin typeface="Tahoma" pitchFamily="34" charset="0"/>
              </a:rPr>
              <a:t/>
            </a:r>
            <a:br>
              <a:rPr lang="en-GB" sz="2000" b="0" dirty="0" smtClean="0">
                <a:latin typeface="Tahoma" pitchFamily="34" charset="0"/>
              </a:rPr>
            </a:br>
            <a:r>
              <a:rPr lang="en-GB" sz="2000" b="0" dirty="0" err="1" smtClean="0">
                <a:latin typeface="Tahoma" pitchFamily="34" charset="0"/>
              </a:rPr>
              <a:t>einen</a:t>
            </a:r>
            <a:r>
              <a:rPr lang="en-GB" sz="2000" b="0" dirty="0" smtClean="0">
                <a:latin typeface="Tahoma" pitchFamily="34" charset="0"/>
              </a:rPr>
              <a:t> </a:t>
            </a:r>
            <a:r>
              <a:rPr lang="en-GB" sz="2000" b="0" u="sng" dirty="0" err="1" smtClean="0">
                <a:latin typeface="Tahoma" pitchFamily="34" charset="0"/>
              </a:rPr>
              <a:t>berufsbezogen</a:t>
            </a:r>
            <a:r>
              <a:rPr lang="en-GB" sz="2000" b="0" u="sng" dirty="0" smtClean="0">
                <a:latin typeface="Tahoma" pitchFamily="34" charset="0"/>
              </a:rPr>
              <a:t> </a:t>
            </a:r>
            <a:r>
              <a:rPr lang="en-GB" sz="2000" b="0" u="sng" dirty="0" err="1" smtClean="0">
                <a:latin typeface="Tahoma" pitchFamily="34" charset="0"/>
              </a:rPr>
              <a:t>Teil</a:t>
            </a:r>
            <a:r>
              <a:rPr lang="en-GB" sz="2000" b="0" dirty="0" smtClean="0">
                <a:latin typeface="Tahoma" pitchFamily="34" charset="0"/>
              </a:rPr>
              <a:t>, </a:t>
            </a:r>
            <a:r>
              <a:rPr lang="en-GB" sz="2000" b="0" dirty="0" err="1" smtClean="0">
                <a:latin typeface="Tahoma" pitchFamily="34" charset="0"/>
              </a:rPr>
              <a:t>einem</a:t>
            </a:r>
            <a:r>
              <a:rPr lang="en-GB" sz="2000" b="0" dirty="0" smtClean="0">
                <a:latin typeface="Tahoma" pitchFamily="34" charset="0"/>
              </a:rPr>
              <a:t> </a:t>
            </a:r>
            <a:r>
              <a:rPr lang="en-GB" sz="2000" b="0" dirty="0" err="1" smtClean="0">
                <a:latin typeface="Tahoma" pitchFamily="34" charset="0"/>
              </a:rPr>
              <a:t>mindestens</a:t>
            </a:r>
            <a:r>
              <a:rPr lang="en-GB" sz="2000" b="0" dirty="0" smtClean="0">
                <a:latin typeface="Tahoma" pitchFamily="34" charset="0"/>
              </a:rPr>
              <a:t> </a:t>
            </a:r>
            <a:r>
              <a:rPr lang="en-GB" sz="2000" b="0" u="sng" dirty="0" err="1" smtClean="0">
                <a:latin typeface="Tahoma" pitchFamily="34" charset="0"/>
              </a:rPr>
              <a:t>einjährigen</a:t>
            </a:r>
            <a:r>
              <a:rPr lang="en-GB" sz="2000" b="0" u="sng" dirty="0" smtClean="0">
                <a:latin typeface="Tahoma" pitchFamily="34" charset="0"/>
              </a:rPr>
              <a:t> </a:t>
            </a:r>
            <a:r>
              <a:rPr lang="en-GB" sz="2000" b="0" u="sng" dirty="0" err="1" smtClean="0">
                <a:latin typeface="Tahoma" pitchFamily="34" charset="0"/>
              </a:rPr>
              <a:t>Praktikum</a:t>
            </a:r>
            <a:r>
              <a:rPr lang="en-GB" sz="2000" b="0" dirty="0" smtClean="0">
                <a:latin typeface="Tahoma" pitchFamily="34" charset="0"/>
              </a:rPr>
              <a:t>, </a:t>
            </a:r>
            <a:br>
              <a:rPr lang="en-GB" sz="2000" b="0" dirty="0" smtClean="0">
                <a:latin typeface="Tahoma" pitchFamily="34" charset="0"/>
              </a:rPr>
            </a:br>
            <a:r>
              <a:rPr lang="en-GB" sz="2000" b="0" dirty="0" smtClean="0">
                <a:latin typeface="Tahoma" pitchFamily="34" charset="0"/>
              </a:rPr>
              <a:t/>
            </a:r>
            <a:br>
              <a:rPr lang="en-GB" sz="2000" b="0" dirty="0" smtClean="0">
                <a:latin typeface="Tahoma" pitchFamily="34" charset="0"/>
              </a:rPr>
            </a:br>
            <a:r>
              <a:rPr lang="de-DE" sz="2000" b="0" dirty="0" smtClean="0">
                <a:latin typeface="Tahoma" pitchFamily="34" charset="0"/>
              </a:rPr>
              <a:t>bzw. freiwilligem sozialen Jahr </a:t>
            </a:r>
            <a:r>
              <a:rPr lang="en-GB" sz="2000" b="0" dirty="0" smtClean="0">
                <a:latin typeface="Tahoma" pitchFamily="34" charset="0"/>
              </a:rPr>
              <a:t>und </a:t>
            </a:r>
            <a:r>
              <a:rPr lang="en-GB" sz="2000" b="0" dirty="0" err="1" smtClean="0">
                <a:latin typeface="Tahoma" pitchFamily="34" charset="0"/>
              </a:rPr>
              <a:t>berechtigt</a:t>
            </a:r>
            <a:r>
              <a:rPr lang="en-GB" sz="2000" b="0" dirty="0" smtClean="0">
                <a:latin typeface="Tahoma" pitchFamily="34" charset="0"/>
              </a:rPr>
              <a:t> </a:t>
            </a:r>
            <a:r>
              <a:rPr lang="en-GB" sz="2000" b="0" dirty="0" err="1" smtClean="0">
                <a:latin typeface="Tahoma" pitchFamily="34" charset="0"/>
              </a:rPr>
              <a:t>zum</a:t>
            </a:r>
            <a:r>
              <a:rPr lang="en-GB" sz="2000" b="0" dirty="0" smtClean="0">
                <a:latin typeface="Tahoma" pitchFamily="34" charset="0"/>
              </a:rPr>
              <a:t> </a:t>
            </a:r>
            <a:br>
              <a:rPr lang="en-GB" sz="2000" b="0" dirty="0" smtClean="0">
                <a:latin typeface="Tahoma" pitchFamily="34" charset="0"/>
              </a:rPr>
            </a:br>
            <a:r>
              <a:rPr lang="en-GB" sz="2000" b="0" dirty="0" smtClean="0">
                <a:latin typeface="Tahoma" pitchFamily="34" charset="0"/>
              </a:rPr>
              <a:t/>
            </a:r>
            <a:br>
              <a:rPr lang="en-GB" sz="2000" b="0" dirty="0" smtClean="0">
                <a:latin typeface="Tahoma" pitchFamily="34" charset="0"/>
              </a:rPr>
            </a:br>
            <a:r>
              <a:rPr lang="en-GB" sz="2000" b="0" dirty="0" err="1" smtClean="0">
                <a:latin typeface="Tahoma" pitchFamily="34" charset="0"/>
              </a:rPr>
              <a:t>Studium</a:t>
            </a:r>
            <a:r>
              <a:rPr lang="en-GB" sz="2000" b="0" dirty="0" smtClean="0">
                <a:latin typeface="Tahoma" pitchFamily="34" charset="0"/>
              </a:rPr>
              <a:t> </a:t>
            </a:r>
            <a:r>
              <a:rPr lang="en-GB" sz="2000" b="0" dirty="0" err="1" smtClean="0">
                <a:latin typeface="Tahoma" pitchFamily="34" charset="0"/>
              </a:rPr>
              <a:t>jeder</a:t>
            </a:r>
            <a:r>
              <a:rPr lang="en-GB" sz="2000" b="0" dirty="0" smtClean="0">
                <a:latin typeface="Tahoma" pitchFamily="34" charset="0"/>
              </a:rPr>
              <a:t> </a:t>
            </a:r>
            <a:r>
              <a:rPr lang="en-GB" sz="2000" b="0" dirty="0" err="1" smtClean="0">
                <a:latin typeface="Tahoma" pitchFamily="34" charset="0"/>
              </a:rPr>
              <a:t>Fachrichtung</a:t>
            </a:r>
            <a:r>
              <a:rPr lang="en-GB" sz="2000" b="0" dirty="0" smtClean="0">
                <a:latin typeface="Tahoma" pitchFamily="34" charset="0"/>
              </a:rPr>
              <a:t> (</a:t>
            </a:r>
            <a:r>
              <a:rPr lang="en-GB" sz="2000" b="0" dirty="0" err="1" smtClean="0">
                <a:latin typeface="Tahoma" pitchFamily="34" charset="0"/>
              </a:rPr>
              <a:t>keine</a:t>
            </a:r>
            <a:r>
              <a:rPr lang="en-GB" sz="2000" b="0" dirty="0" smtClean="0">
                <a:latin typeface="Tahoma" pitchFamily="34" charset="0"/>
              </a:rPr>
              <a:t> </a:t>
            </a:r>
            <a:r>
              <a:rPr lang="en-GB" sz="2000" b="0" dirty="0" err="1" smtClean="0">
                <a:latin typeface="Tahoma" pitchFamily="34" charset="0"/>
              </a:rPr>
              <a:t>berufsbezogene</a:t>
            </a:r>
            <a:r>
              <a:rPr lang="en-GB" sz="2000" b="0" dirty="0" smtClean="0">
                <a:latin typeface="Tahoma" pitchFamily="34" charset="0"/>
              </a:rPr>
              <a:t> </a:t>
            </a:r>
            <a:r>
              <a:rPr lang="en-GB" sz="2000" b="0" dirty="0" err="1" smtClean="0">
                <a:latin typeface="Tahoma" pitchFamily="34" charset="0"/>
              </a:rPr>
              <a:t>Einschlägigkeit</a:t>
            </a:r>
            <a:r>
              <a:rPr lang="en-GB" sz="2000" b="0" dirty="0" smtClean="0">
                <a:latin typeface="Tahoma" pitchFamily="34" charset="0"/>
              </a:rPr>
              <a:t>!).</a:t>
            </a:r>
            <a:br>
              <a:rPr lang="en-GB" sz="2000" b="0" dirty="0" smtClean="0">
                <a:latin typeface="Tahoma" pitchFamily="34" charset="0"/>
              </a:rPr>
            </a:br>
            <a:r>
              <a:rPr lang="en-GB" sz="2000" b="0" dirty="0" smtClean="0">
                <a:latin typeface="Tahoma" pitchFamily="34" charset="0"/>
              </a:rPr>
              <a:t/>
            </a:r>
            <a:br>
              <a:rPr lang="en-GB" sz="2000" b="0" dirty="0" smtClean="0">
                <a:latin typeface="Tahoma" pitchFamily="34" charset="0"/>
              </a:rPr>
            </a:br>
            <a:endParaRPr lang="en-GB" sz="2000" b="0" dirty="0" smtClean="0">
              <a:latin typeface="Tahoma" pitchFamily="34" charset="0"/>
            </a:endParaRPr>
          </a:p>
        </p:txBody>
      </p:sp>
      <p:sp>
        <p:nvSpPr>
          <p:cNvPr id="17411" name="Rectangle 3"/>
          <p:cNvSpPr>
            <a:spLocks noGrp="1" noChangeArrowheads="1"/>
          </p:cNvSpPr>
          <p:nvPr>
            <p:ph type="body" idx="1"/>
          </p:nvPr>
        </p:nvSpPr>
        <p:spPr>
          <a:xfrm>
            <a:off x="1676400" y="1295400"/>
            <a:ext cx="7467600" cy="1116013"/>
          </a:xfrm>
        </p:spPr>
        <p:txBody>
          <a:bodyPr lIns="92160" tIns="46080" rIns="92160" bIns="46080">
            <a:spAutoFit/>
          </a:bodyPr>
          <a:lstStyle/>
          <a:p>
            <a:pPr marL="341313" indent="-341313" defTabSz="449263" eaLnBrk="1" hangingPunct="1">
              <a:buFont typeface="Wingdings" pitchFamily="2"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de-DE" sz="2400" smtClean="0">
              <a:latin typeface="Tahoma" pitchFamily="34" charset="0"/>
            </a:endParaRPr>
          </a:p>
          <a:p>
            <a:pPr marL="341313" indent="-341313" algn="ctr" defTabSz="449263" eaLnBrk="1" hangingPunct="1">
              <a:buFont typeface="Wingdings" pitchFamily="2"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de-DE" sz="3600" smtClean="0">
                <a:latin typeface="Tahoma" pitchFamily="34" charset="0"/>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de-DE" sz="3200" b="0" smtClean="0">
                <a:latin typeface="Tahoma" pitchFamily="34" charset="0"/>
              </a:rPr>
              <a:t>Fachhochschulreife</a:t>
            </a:r>
            <a:r>
              <a:rPr lang="de-DE" b="0" smtClean="0">
                <a:latin typeface="Tahoma" pitchFamily="34" charset="0"/>
              </a:rPr>
              <a:t/>
            </a:r>
            <a:br>
              <a:rPr lang="de-DE" b="0" smtClean="0">
                <a:latin typeface="Tahoma" pitchFamily="34" charset="0"/>
              </a:rPr>
            </a:br>
            <a:r>
              <a:rPr lang="de-DE" b="0" smtClean="0">
                <a:latin typeface="Tahoma" pitchFamily="34" charset="0"/>
              </a:rPr>
              <a:t>      	</a:t>
            </a:r>
            <a:r>
              <a:rPr lang="de-DE" sz="1800" b="0" smtClean="0">
                <a:latin typeface="Tahoma" pitchFamily="34" charset="0"/>
              </a:rPr>
              <a:t>schulischer Teil</a:t>
            </a:r>
            <a:endParaRPr lang="de-DE" smtClean="0"/>
          </a:p>
        </p:txBody>
      </p:sp>
      <p:sp>
        <p:nvSpPr>
          <p:cNvPr id="65539" name="Rectangle 3"/>
          <p:cNvSpPr>
            <a:spLocks noGrp="1" noChangeArrowheads="1"/>
          </p:cNvSpPr>
          <p:nvPr>
            <p:ph type="body" idx="1"/>
          </p:nvPr>
        </p:nvSpPr>
        <p:spPr>
          <a:xfrm>
            <a:off x="1676400" y="1981200"/>
            <a:ext cx="7467600" cy="4114800"/>
          </a:xfrm>
        </p:spPr>
        <p:txBody>
          <a:bodyPr/>
          <a:lstStyle/>
          <a:p>
            <a:pPr eaLnBrk="1" hangingPunct="1"/>
            <a:r>
              <a:rPr lang="de-DE" smtClean="0">
                <a:latin typeface="Tahoma" pitchFamily="34" charset="0"/>
              </a:rPr>
              <a:t>Leistungen in zwei aufeinanderfolgenden Schulhalbjahren der Qualifikationsphase: </a:t>
            </a:r>
          </a:p>
          <a:p>
            <a:pPr lvl="1">
              <a:buFontTx/>
              <a:buNone/>
            </a:pPr>
            <a:r>
              <a:rPr lang="de-DE" smtClean="0"/>
              <a:t>    </a:t>
            </a:r>
          </a:p>
          <a:p>
            <a:pPr lvl="1">
              <a:buFontTx/>
              <a:buChar char="•"/>
            </a:pPr>
            <a:r>
              <a:rPr lang="de-DE" smtClean="0"/>
              <a:t> </a:t>
            </a:r>
            <a:r>
              <a:rPr lang="de-DE" sz="2400" smtClean="0"/>
              <a:t>höchstens 1 Unterkurs in den Schwerpunktfächern</a:t>
            </a:r>
          </a:p>
          <a:p>
            <a:pPr lvl="1">
              <a:buFontTx/>
              <a:buChar char="•"/>
            </a:pPr>
            <a:r>
              <a:rPr lang="de-DE" smtClean="0"/>
              <a:t> </a:t>
            </a:r>
            <a:r>
              <a:rPr lang="de-DE" sz="2400" smtClean="0"/>
              <a:t>in 9 von den 11 anderen Fächern mind. 05 Punkte</a:t>
            </a:r>
          </a:p>
          <a:p>
            <a:pPr lvl="1">
              <a:buFontTx/>
              <a:buChar char="•"/>
            </a:pPr>
            <a:r>
              <a:rPr lang="de-DE" sz="2400" smtClean="0"/>
              <a:t> insgesamt 55 Punkte in diesen 11 Fächern</a:t>
            </a:r>
          </a:p>
          <a:p>
            <a:pPr lvl="1">
              <a:buFontTx/>
              <a:buChar char="•"/>
            </a:pPr>
            <a:endParaRPr lang="de-DE" sz="2400" smtClean="0"/>
          </a:p>
          <a:p>
            <a:pPr lvl="1">
              <a:buFontTx/>
              <a:buNone/>
            </a:pPr>
            <a:r>
              <a:rPr lang="de-DE"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 calcmode="lin" valueType="num">
                                      <p:cBhvr additive="base">
                                        <p:cTn id="11"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55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 calcmode="lin" valueType="num">
                                      <p:cBhvr additive="base">
                                        <p:cTn id="15"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55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 calcmode="lin" valueType="num">
                                      <p:cBhvr additive="base">
                                        <p:cTn id="19"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anim calcmode="lin" valueType="num">
                                      <p:cBhvr additive="base">
                                        <p:cTn id="23"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53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5539">
                                            <p:txEl>
                                              <p:pRg st="6" end="6"/>
                                            </p:txEl>
                                          </p:spTgt>
                                        </p:tgtEl>
                                        <p:attrNameLst>
                                          <p:attrName>style.visibility</p:attrName>
                                        </p:attrNameLst>
                                      </p:cBhvr>
                                      <p:to>
                                        <p:strVal val="visible"/>
                                      </p:to>
                                    </p:set>
                                    <p:anim calcmode="lin" valueType="num">
                                      <p:cBhvr additive="base">
                                        <p:cTn id="27" dur="500" fill="hold"/>
                                        <p:tgtEl>
                                          <p:spTgt spid="65539">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5539">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5539">
                                            <p:txEl>
                                              <p:charRg st="234" end="234"/>
                                            </p:txEl>
                                          </p:spTgt>
                                        </p:tgtEl>
                                        <p:attrNameLst>
                                          <p:attrName>style.visibility</p:attrName>
                                        </p:attrNameLst>
                                      </p:cBhvr>
                                      <p:to>
                                        <p:strVal val="visible"/>
                                      </p:to>
                                    </p:set>
                                    <p:anim calcmode="lin" valueType="num">
                                      <p:cBhvr additive="base">
                                        <p:cTn id="31" dur="500" fill="hold"/>
                                        <p:tgtEl>
                                          <p:spTgt spid="65539">
                                            <p:txEl>
                                              <p:charRg st="234" end="23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charRg st="234" end="23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6400" y="609600"/>
            <a:ext cx="7239000" cy="838200"/>
          </a:xfrm>
        </p:spPr>
        <p:txBody>
          <a:bodyPr/>
          <a:lstStyle/>
          <a:p>
            <a:pPr eaLnBrk="1" hangingPunct="1"/>
            <a:r>
              <a:rPr lang="de-DE" sz="3200" b="0" smtClean="0">
                <a:latin typeface="Tahoma" pitchFamily="34" charset="0"/>
              </a:rPr>
              <a:t>Abiturprüfung</a:t>
            </a:r>
          </a:p>
        </p:txBody>
      </p:sp>
      <p:sp>
        <p:nvSpPr>
          <p:cNvPr id="19459" name="Rectangle 3"/>
          <p:cNvSpPr>
            <a:spLocks noGrp="1" noChangeArrowheads="1"/>
          </p:cNvSpPr>
          <p:nvPr>
            <p:ph type="body" sz="half" idx="1"/>
          </p:nvPr>
        </p:nvSpPr>
        <p:spPr>
          <a:xfrm>
            <a:off x="-1447800" y="1371600"/>
            <a:ext cx="9829800" cy="3581400"/>
          </a:xfrm>
        </p:spPr>
        <p:txBody>
          <a:bodyPr/>
          <a:lstStyle/>
          <a:p>
            <a:pPr algn="ctr" eaLnBrk="1" hangingPunct="1">
              <a:lnSpc>
                <a:spcPct val="90000"/>
              </a:lnSpc>
              <a:buFont typeface="Wingdings" pitchFamily="2" charset="2"/>
              <a:buNone/>
            </a:pPr>
            <a:endParaRPr lang="de-DE" smtClean="0">
              <a:latin typeface="Tahoma" pitchFamily="34" charset="0"/>
            </a:endParaRPr>
          </a:p>
          <a:p>
            <a:pPr algn="ctr" eaLnBrk="1" hangingPunct="1">
              <a:lnSpc>
                <a:spcPct val="90000"/>
              </a:lnSpc>
              <a:buFont typeface="Wingdings" pitchFamily="2" charset="2"/>
              <a:buNone/>
            </a:pPr>
            <a:r>
              <a:rPr lang="de-DE" smtClean="0">
                <a:latin typeface="Tahoma" pitchFamily="34" charset="0"/>
              </a:rPr>
              <a:t>5 Prüfungsfächer :</a:t>
            </a:r>
          </a:p>
          <a:p>
            <a:pPr algn="ctr" eaLnBrk="1" hangingPunct="1">
              <a:lnSpc>
                <a:spcPct val="90000"/>
              </a:lnSpc>
              <a:buFont typeface="Wingdings" pitchFamily="2" charset="2"/>
              <a:buNone/>
            </a:pPr>
            <a:endParaRPr lang="de-DE" sz="2400" smtClean="0">
              <a:latin typeface="Tahoma" pitchFamily="34" charset="0"/>
            </a:endParaRPr>
          </a:p>
          <a:p>
            <a:pPr algn="ctr" eaLnBrk="1" hangingPunct="1">
              <a:lnSpc>
                <a:spcPct val="90000"/>
              </a:lnSpc>
              <a:buFont typeface="Wingdings" pitchFamily="2" charset="2"/>
              <a:buNone/>
            </a:pPr>
            <a:r>
              <a:rPr lang="de-DE" sz="2400" smtClean="0">
                <a:latin typeface="Tahoma" pitchFamily="34" charset="0"/>
              </a:rPr>
              <a:t>                 4 Fächer mit schriftlicher Prüfung</a:t>
            </a:r>
          </a:p>
          <a:p>
            <a:pPr algn="ctr" eaLnBrk="1" hangingPunct="1">
              <a:lnSpc>
                <a:spcPct val="90000"/>
              </a:lnSpc>
              <a:buFont typeface="Wingdings" pitchFamily="2" charset="2"/>
              <a:buNone/>
            </a:pPr>
            <a:r>
              <a:rPr lang="de-DE" sz="1600" smtClean="0">
                <a:latin typeface="Tahoma" pitchFamily="34" charset="0"/>
              </a:rPr>
              <a:t>                                                        (</a:t>
            </a:r>
            <a:r>
              <a:rPr lang="de-DE" sz="2000" smtClean="0">
                <a:latin typeface="Tahoma" pitchFamily="34" charset="0"/>
              </a:rPr>
              <a:t>mit grundsätzlich landesweit einheitlichen Aufgaben)</a:t>
            </a:r>
          </a:p>
          <a:p>
            <a:pPr algn="ctr" eaLnBrk="1" hangingPunct="1">
              <a:lnSpc>
                <a:spcPct val="90000"/>
              </a:lnSpc>
              <a:buFont typeface="Wingdings" pitchFamily="2" charset="2"/>
              <a:buNone/>
            </a:pPr>
            <a:r>
              <a:rPr lang="de-DE" sz="2000" smtClean="0">
                <a:latin typeface="Tahoma" pitchFamily="34" charset="0"/>
              </a:rPr>
              <a:t>	                  </a:t>
            </a:r>
          </a:p>
          <a:p>
            <a:pPr algn="ctr" eaLnBrk="1" hangingPunct="1">
              <a:lnSpc>
                <a:spcPct val="90000"/>
              </a:lnSpc>
              <a:buFont typeface="Wingdings" pitchFamily="2" charset="2"/>
              <a:buNone/>
            </a:pPr>
            <a:r>
              <a:rPr lang="de-DE" sz="2000" smtClean="0">
                <a:latin typeface="Tahoma" pitchFamily="34" charset="0"/>
              </a:rPr>
              <a:t>                      </a:t>
            </a:r>
            <a:r>
              <a:rPr lang="de-DE" sz="2400" smtClean="0">
                <a:latin typeface="Tahoma" pitchFamily="34" charset="0"/>
              </a:rPr>
              <a:t>1 Fach mit mündlicher Prüfung</a:t>
            </a:r>
            <a:r>
              <a:rPr lang="de-DE" smtClean="0">
                <a:latin typeface="Tahoma" pitchFamily="34" charset="0"/>
              </a:rPr>
              <a:t>  </a:t>
            </a:r>
            <a:r>
              <a:rPr lang="de-DE" sz="2000" smtClean="0">
                <a:latin typeface="Tahoma" pitchFamily="34" charset="0"/>
              </a:rPr>
              <a:t>	</a:t>
            </a:r>
          </a:p>
          <a:p>
            <a:pPr algn="ctr" eaLnBrk="1" hangingPunct="1">
              <a:lnSpc>
                <a:spcPct val="90000"/>
              </a:lnSpc>
              <a:buFont typeface="Wingdings" pitchFamily="2" charset="2"/>
              <a:buNone/>
            </a:pPr>
            <a:r>
              <a:rPr lang="de-DE" sz="2000" smtClean="0">
                <a:latin typeface="Tahoma" pitchFamily="34" charset="0"/>
              </a:rPr>
              <a:t>	                               </a:t>
            </a:r>
            <a:r>
              <a:rPr lang="de-DE" smtClean="0">
                <a:latin typeface="Tahoma" pitchFamily="34" charset="0"/>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19400" y="990600"/>
            <a:ext cx="6096000" cy="1143000"/>
          </a:xfrm>
        </p:spPr>
        <p:txBody>
          <a:bodyPr/>
          <a:lstStyle/>
          <a:p>
            <a:pPr eaLnBrk="1" hangingPunct="1"/>
            <a:r>
              <a:rPr lang="de-DE" sz="4800" smtClean="0">
                <a:solidFill>
                  <a:srgbClr val="FF9966"/>
                </a:solidFill>
                <a:latin typeface="Arial" charset="0"/>
                <a:cs typeface="Arial" charset="0"/>
              </a:rPr>
              <a:t>Vorhaben:</a:t>
            </a:r>
            <a:br>
              <a:rPr lang="de-DE" sz="4800" smtClean="0">
                <a:solidFill>
                  <a:srgbClr val="FF9966"/>
                </a:solidFill>
                <a:latin typeface="Arial" charset="0"/>
                <a:cs typeface="Arial" charset="0"/>
              </a:rPr>
            </a:br>
            <a:endParaRPr lang="de-DE" sz="4800" smtClean="0">
              <a:solidFill>
                <a:srgbClr val="FF9966"/>
              </a:solidFill>
              <a:latin typeface="Arial" charset="0"/>
              <a:cs typeface="Arial" charset="0"/>
            </a:endParaRPr>
          </a:p>
        </p:txBody>
      </p:sp>
      <p:sp>
        <p:nvSpPr>
          <p:cNvPr id="20483" name="Rectangle 3"/>
          <p:cNvSpPr>
            <a:spLocks noGrp="1" noChangeArrowheads="1"/>
          </p:cNvSpPr>
          <p:nvPr>
            <p:ph type="body" idx="1"/>
          </p:nvPr>
        </p:nvSpPr>
        <p:spPr>
          <a:xfrm>
            <a:off x="2819400" y="2133600"/>
            <a:ext cx="6096000" cy="4114800"/>
          </a:xfrm>
        </p:spPr>
        <p:txBody>
          <a:bodyPr/>
          <a:lstStyle/>
          <a:p>
            <a:pPr eaLnBrk="1" hangingPunct="1">
              <a:buFont typeface="Wingdings" pitchFamily="2" charset="2"/>
              <a:buNone/>
            </a:pPr>
            <a:r>
              <a:rPr lang="de-DE" b="1" smtClean="0">
                <a:cs typeface="Times New Roman" pitchFamily="18" charset="0"/>
              </a:rPr>
              <a:t>	</a:t>
            </a:r>
          </a:p>
          <a:p>
            <a:pPr eaLnBrk="1" hangingPunct="1">
              <a:buFont typeface="Wingdings" pitchFamily="2" charset="2"/>
              <a:buNone/>
            </a:pPr>
            <a:r>
              <a:rPr lang="de-DE" b="1" smtClean="0">
                <a:cs typeface="Times New Roman" pitchFamily="18" charset="0"/>
              </a:rPr>
              <a:t>	</a:t>
            </a:r>
            <a:r>
              <a:rPr lang="de-DE" sz="3200" b="1" smtClean="0">
                <a:cs typeface="Times New Roman" pitchFamily="18" charset="0"/>
              </a:rPr>
              <a:t>ganzheitlich</a:t>
            </a:r>
            <a:endParaRPr lang="de-DE" sz="3200" smtClean="0">
              <a:cs typeface="Times New Roman" pitchFamily="18" charset="0"/>
            </a:endParaRPr>
          </a:p>
          <a:p>
            <a:pPr eaLnBrk="1" hangingPunct="1">
              <a:buFont typeface="Wingdings" pitchFamily="2" charset="2"/>
              <a:buNone/>
            </a:pPr>
            <a:r>
              <a:rPr lang="de-DE" sz="3200" b="1" smtClean="0">
                <a:cs typeface="Times New Roman" pitchFamily="18" charset="0"/>
              </a:rPr>
              <a:t> </a:t>
            </a:r>
            <a:endParaRPr lang="de-DE" sz="3200" smtClean="0">
              <a:cs typeface="Times New Roman" pitchFamily="18" charset="0"/>
            </a:endParaRPr>
          </a:p>
          <a:p>
            <a:pPr eaLnBrk="1" hangingPunct="1">
              <a:buFont typeface="Wingdings" pitchFamily="2" charset="2"/>
              <a:buNone/>
            </a:pPr>
            <a:r>
              <a:rPr lang="de-DE" sz="3200" b="1" smtClean="0">
                <a:cs typeface="Times New Roman" pitchFamily="18" charset="0"/>
              </a:rPr>
              <a:t>	praxisnah</a:t>
            </a:r>
            <a:endParaRPr lang="de-DE" sz="3200" smtClean="0">
              <a:cs typeface="Times New Roman" pitchFamily="18" charset="0"/>
            </a:endParaRPr>
          </a:p>
          <a:p>
            <a:pPr eaLnBrk="1" hangingPunct="1">
              <a:buFont typeface="Wingdings" pitchFamily="2" charset="2"/>
              <a:buNone/>
            </a:pPr>
            <a:r>
              <a:rPr lang="de-DE" sz="3200" smtClean="0">
                <a:cs typeface="Times New Roman" pitchFamily="18" charset="0"/>
              </a:rPr>
              <a:t> </a:t>
            </a:r>
          </a:p>
          <a:p>
            <a:pPr eaLnBrk="1" hangingPunct="1">
              <a:buFont typeface="Wingdings" pitchFamily="2" charset="2"/>
              <a:buNone/>
            </a:pPr>
            <a:r>
              <a:rPr lang="de-DE" sz="3200" b="1" smtClean="0">
                <a:cs typeface="Times New Roman" pitchFamily="18" charset="0"/>
              </a:rPr>
              <a:t>	lebendig</a:t>
            </a:r>
            <a:r>
              <a:rPr lang="de-DE" sz="3200" smtClean="0">
                <a:cs typeface="Times New Roman" pitchFamily="18" charset="0"/>
              </a:rPr>
              <a:t> </a:t>
            </a:r>
          </a:p>
          <a:p>
            <a:pPr eaLnBrk="1" hangingPunct="1"/>
            <a:endParaRPr lang="de-DE" b="1" smtClean="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8534400" cy="1752600"/>
          </a:xfrm>
        </p:spPr>
        <p:txBody>
          <a:bodyPr/>
          <a:lstStyle/>
          <a:p>
            <a:pPr eaLnBrk="1" hangingPunct="1"/>
            <a:r>
              <a:rPr lang="de-DE" smtClean="0"/>
              <a:t>        Übersicht über die Präsentation</a:t>
            </a:r>
          </a:p>
        </p:txBody>
      </p:sp>
      <p:sp>
        <p:nvSpPr>
          <p:cNvPr id="4099" name="Rectangle 3"/>
          <p:cNvSpPr>
            <a:spLocks noGrp="1" noChangeArrowheads="1"/>
          </p:cNvSpPr>
          <p:nvPr>
            <p:ph type="body" idx="1"/>
          </p:nvPr>
        </p:nvSpPr>
        <p:spPr/>
        <p:txBody>
          <a:bodyPr/>
          <a:lstStyle/>
          <a:p>
            <a:pPr eaLnBrk="1" hangingPunct="1"/>
            <a:r>
              <a:rPr lang="de-DE" smtClean="0"/>
              <a:t>Der 11. Jahrgang</a:t>
            </a:r>
          </a:p>
          <a:p>
            <a:pPr eaLnBrk="1" hangingPunct="1"/>
            <a:r>
              <a:rPr lang="de-DE" smtClean="0"/>
              <a:t>Die Schwerpunkte in der Qualifikationsphase</a:t>
            </a:r>
          </a:p>
          <a:p>
            <a:pPr eaLnBrk="1" hangingPunct="1"/>
            <a:r>
              <a:rPr lang="de-DE" smtClean="0"/>
              <a:t>Die Schulabschlüsse</a:t>
            </a:r>
          </a:p>
          <a:p>
            <a:pPr eaLnBrk="1" hangingPunct="1"/>
            <a:r>
              <a:rPr lang="de-DE" smtClean="0"/>
              <a:t>Das Vorhaben</a:t>
            </a:r>
          </a:p>
          <a:p>
            <a:pPr eaLnBrk="1" hangingPunct="1">
              <a:buFont typeface="Wingdings" pitchFamily="2" charset="2"/>
              <a:buNone/>
            </a:pPr>
            <a:endParaRPr lang="de-DE" smtClean="0"/>
          </a:p>
          <a:p>
            <a:pPr eaLnBrk="1" hangingPunct="1"/>
            <a:endParaRPr lang="de-DE"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71800" y="762000"/>
            <a:ext cx="5943600" cy="1255713"/>
          </a:xfrm>
        </p:spPr>
        <p:txBody>
          <a:bodyPr/>
          <a:lstStyle/>
          <a:p>
            <a:pPr eaLnBrk="1" hangingPunct="1"/>
            <a:r>
              <a:rPr lang="de-DE" sz="4800" smtClean="0">
                <a:solidFill>
                  <a:schemeClr val="tx1"/>
                </a:solidFill>
                <a:latin typeface="Arial" charset="0"/>
                <a:cs typeface="Arial" charset="0"/>
              </a:rPr>
              <a:t>Für wen</a:t>
            </a:r>
            <a:r>
              <a:rPr lang="de-DE" sz="4800" smtClean="0">
                <a:latin typeface="Arial" charset="0"/>
                <a:cs typeface="Arial" charset="0"/>
              </a:rPr>
              <a:t> </a:t>
            </a:r>
            <a:r>
              <a:rPr lang="de-DE" sz="4800" smtClean="0">
                <a:solidFill>
                  <a:schemeClr val="tx1"/>
                </a:solidFill>
                <a:latin typeface="Arial" charset="0"/>
                <a:cs typeface="Arial" charset="0"/>
              </a:rPr>
              <a:t>?</a:t>
            </a:r>
            <a:r>
              <a:rPr lang="de-DE" sz="4800" smtClean="0">
                <a:solidFill>
                  <a:schemeClr val="tx1"/>
                </a:solidFill>
              </a:rPr>
              <a:t> </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de-DE" smtClean="0">
                <a:cs typeface="Times New Roman" pitchFamily="18" charset="0"/>
              </a:rPr>
              <a:t>	</a:t>
            </a:r>
          </a:p>
          <a:p>
            <a:pPr eaLnBrk="1" hangingPunct="1">
              <a:buFont typeface="Wingdings" pitchFamily="2" charset="2"/>
              <a:buNone/>
            </a:pPr>
            <a:r>
              <a:rPr lang="de-DE" smtClean="0">
                <a:cs typeface="Times New Roman" pitchFamily="18" charset="0"/>
              </a:rPr>
              <a:t>	Unser Konzept richtet sich an alle </a:t>
            </a:r>
          </a:p>
          <a:p>
            <a:pPr eaLnBrk="1" hangingPunct="1">
              <a:buFont typeface="Wingdings" pitchFamily="2" charset="2"/>
              <a:buNone/>
            </a:pPr>
            <a:r>
              <a:rPr lang="de-DE" smtClean="0">
                <a:cs typeface="Times New Roman" pitchFamily="18" charset="0"/>
              </a:rPr>
              <a:t>	Schülerinnen und Schüler, die den </a:t>
            </a:r>
          </a:p>
          <a:p>
            <a:pPr eaLnBrk="1" hangingPunct="1">
              <a:buFont typeface="Wingdings" pitchFamily="2" charset="2"/>
              <a:buNone/>
            </a:pPr>
            <a:r>
              <a:rPr lang="de-DE" smtClean="0">
                <a:cs typeface="Times New Roman" pitchFamily="18" charset="0"/>
              </a:rPr>
              <a:t>	„Erweiterten Sekundarabschluss I“ </a:t>
            </a:r>
          </a:p>
          <a:p>
            <a:pPr eaLnBrk="1" hangingPunct="1">
              <a:buFont typeface="Wingdings" pitchFamily="2" charset="2"/>
              <a:buNone/>
            </a:pPr>
            <a:r>
              <a:rPr lang="de-DE" smtClean="0">
                <a:cs typeface="Times New Roman" pitchFamily="18" charset="0"/>
              </a:rPr>
              <a:t>	erworben haben und an </a:t>
            </a:r>
          </a:p>
          <a:p>
            <a:pPr eaLnBrk="1" hangingPunct="1">
              <a:buFont typeface="Wingdings" pitchFamily="2" charset="2"/>
              <a:buNone/>
            </a:pPr>
            <a:r>
              <a:rPr lang="de-DE" smtClean="0">
                <a:cs typeface="Times New Roman" pitchFamily="18" charset="0"/>
              </a:rPr>
              <a:t>   </a:t>
            </a:r>
            <a:r>
              <a:rPr lang="de-DE" smtClean="0">
                <a:solidFill>
                  <a:srgbClr val="FF9966"/>
                </a:solidFill>
                <a:cs typeface="Times New Roman" pitchFamily="18" charset="0"/>
              </a:rPr>
              <a:t>n e u e n  F o r m e n  des Lernens</a:t>
            </a:r>
            <a:r>
              <a:rPr lang="de-DE" smtClean="0">
                <a:cs typeface="Times New Roman" pitchFamily="18" charset="0"/>
              </a:rPr>
              <a:t> interessiert sind.</a:t>
            </a:r>
          </a:p>
          <a:p>
            <a:pPr eaLnBrk="1" hangingPunct="1">
              <a:buFont typeface="Wingdings" pitchFamily="2" charset="2"/>
              <a:buNone/>
            </a:pPr>
            <a:endParaRPr lang="de-DE" b="1" smtClean="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057400" y="228600"/>
            <a:ext cx="7086600" cy="560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9pPr>
          </a:lstStyle>
          <a:p>
            <a:pPr eaLnBrk="1" hangingPunct="1">
              <a:buClr>
                <a:srgbClr val="FFFFFF"/>
              </a:buClr>
              <a:buSzPct val="100000"/>
              <a:buFont typeface="Arial" charset="0"/>
              <a:buNone/>
            </a:pPr>
            <a:r>
              <a:rPr lang="en-GB" sz="4800" b="1" u="none" dirty="0">
                <a:solidFill>
                  <a:srgbClr val="FFFFFF"/>
                </a:solidFill>
                <a:ea typeface="Lucida Sans Unicode" pitchFamily="34" charset="0"/>
                <a:cs typeface="Lucida Sans Unicode" pitchFamily="34" charset="0"/>
              </a:rPr>
              <a:t>IGS DELMENHORST</a:t>
            </a:r>
          </a:p>
          <a:p>
            <a:pPr eaLnBrk="1" hangingPunct="1">
              <a:buClr>
                <a:srgbClr val="FFFFFF"/>
              </a:buClr>
              <a:buSzPct val="100000"/>
              <a:buFont typeface="Arial" charset="0"/>
              <a:buNone/>
            </a:pPr>
            <a:r>
              <a:rPr lang="en-GB" sz="2800" b="1"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gymnasiale</a:t>
            </a:r>
            <a:r>
              <a:rPr lang="en-GB" sz="36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Oberstufe</a:t>
            </a:r>
            <a:r>
              <a:rPr lang="en-GB" sz="3600" b="1" u="none" dirty="0">
                <a:solidFill>
                  <a:srgbClr val="FFFFFF"/>
                </a:solidFill>
                <a:ea typeface="Lucida Sans Unicode" pitchFamily="34" charset="0"/>
                <a:cs typeface="Lucida Sans Unicode" pitchFamily="34" charset="0"/>
              </a:rPr>
              <a:t>-</a:t>
            </a:r>
          </a:p>
          <a:p>
            <a:pPr eaLnBrk="1" hangingPunct="1">
              <a:buClr>
                <a:srgbClr val="FFFFFF"/>
              </a:buClr>
              <a:buSzPct val="100000"/>
              <a:buFont typeface="Arial" charset="0"/>
              <a:buNone/>
            </a:pPr>
            <a:r>
              <a:rPr lang="en-GB" sz="2800" u="none" dirty="0">
                <a:solidFill>
                  <a:srgbClr val="FFFFFF"/>
                </a:solidFill>
                <a:ea typeface="Lucida Sans Unicode" pitchFamily="34" charset="0"/>
                <a:cs typeface="Lucida Sans Unicode" pitchFamily="34" charset="0"/>
              </a:rPr>
              <a:t>        J. Heintze, </a:t>
            </a:r>
            <a:r>
              <a:rPr lang="en-GB" sz="2800" u="none" dirty="0" err="1">
                <a:solidFill>
                  <a:srgbClr val="FFFFFF"/>
                </a:solidFill>
                <a:ea typeface="Lucida Sans Unicode" pitchFamily="34" charset="0"/>
                <a:cs typeface="Lucida Sans Unicode" pitchFamily="34" charset="0"/>
              </a:rPr>
              <a:t>Oberstufenleiter</a:t>
            </a:r>
            <a:endParaRPr lang="en-GB" sz="2800" u="none" dirty="0">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r>
              <a:rPr lang="en-GB" sz="2800" u="none" dirty="0">
                <a:solidFill>
                  <a:srgbClr val="FFFFFF"/>
                </a:solidFill>
                <a:ea typeface="Lucida Sans Unicode" pitchFamily="34" charset="0"/>
                <a:cs typeface="Lucida Sans Unicode" pitchFamily="34" charset="0"/>
              </a:rPr>
              <a:t>                 Tel. 04221-71003</a:t>
            </a:r>
          </a:p>
          <a:p>
            <a:pPr eaLnBrk="1" hangingPunct="1">
              <a:buClr>
                <a:srgbClr val="FFFFFF"/>
              </a:buClr>
              <a:buSzPct val="100000"/>
              <a:buFont typeface="Arial" charset="0"/>
              <a:buNone/>
            </a:pPr>
            <a:r>
              <a:rPr lang="en-GB" sz="2800" u="none" smtClean="0">
                <a:solidFill>
                  <a:srgbClr val="FFFFFF"/>
                </a:solidFill>
                <a:ea typeface="Lucida Sans Unicode" pitchFamily="34" charset="0"/>
                <a:cs typeface="Lucida Sans Unicode" pitchFamily="34" charset="0"/>
              </a:rPr>
              <a:t>         www.igs-delmenhorst.de</a:t>
            </a:r>
            <a:endParaRPr lang="en-GB" sz="2800" u="none" dirty="0">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r>
              <a:rPr lang="en-GB" sz="2800" u="none" dirty="0" err="1">
                <a:solidFill>
                  <a:srgbClr val="FFFFFF"/>
                </a:solidFill>
                <a:ea typeface="Lucida Sans Unicode" pitchFamily="34" charset="0"/>
                <a:cs typeface="Lucida Sans Unicode" pitchFamily="34" charset="0"/>
              </a:rPr>
              <a:t>Anmeldung</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bis</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zum</a:t>
            </a:r>
            <a:r>
              <a:rPr lang="en-GB" sz="2800" u="none" dirty="0">
                <a:solidFill>
                  <a:srgbClr val="FFFFFF"/>
                </a:solidFill>
                <a:ea typeface="Lucida Sans Unicode" pitchFamily="34" charset="0"/>
                <a:cs typeface="Lucida Sans Unicode" pitchFamily="34" charset="0"/>
              </a:rPr>
              <a:t> 20. </a:t>
            </a:r>
            <a:r>
              <a:rPr lang="en-GB" sz="2800" u="none" dirty="0" err="1">
                <a:solidFill>
                  <a:srgbClr val="FFFFFF"/>
                </a:solidFill>
                <a:ea typeface="Lucida Sans Unicode" pitchFamily="34" charset="0"/>
                <a:cs typeface="Lucida Sans Unicode" pitchFamily="34" charset="0"/>
              </a:rPr>
              <a:t>Februar</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im</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Sekretariat</a:t>
            </a:r>
            <a:endParaRPr lang="en-GB" sz="2800" u="none" dirty="0">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endParaRPr lang="en-GB" sz="2800" u="none" dirty="0">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r>
              <a:rPr lang="en-GB" sz="2800" u="none" dirty="0" err="1">
                <a:solidFill>
                  <a:srgbClr val="FFFFFF"/>
                </a:solidFill>
                <a:ea typeface="Lucida Sans Unicode" pitchFamily="34" charset="0"/>
                <a:cs typeface="Lucida Sans Unicode" pitchFamily="34" charset="0"/>
              </a:rPr>
              <a:t>Hospitationen</a:t>
            </a:r>
            <a:r>
              <a:rPr lang="en-GB" sz="2800" u="none" dirty="0">
                <a:solidFill>
                  <a:srgbClr val="FFFFFF"/>
                </a:solidFill>
                <a:ea typeface="Lucida Sans Unicode" pitchFamily="34" charset="0"/>
                <a:cs typeface="Lucida Sans Unicode" pitchFamily="34" charset="0"/>
              </a:rPr>
              <a:t> – </a:t>
            </a:r>
            <a:r>
              <a:rPr lang="en-GB" sz="2800" u="none" dirty="0" err="1">
                <a:solidFill>
                  <a:srgbClr val="FFFFFF"/>
                </a:solidFill>
                <a:ea typeface="Lucida Sans Unicode" pitchFamily="34" charset="0"/>
                <a:cs typeface="Lucida Sans Unicode" pitchFamily="34" charset="0"/>
              </a:rPr>
              <a:t>bitte</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vorher</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anmelden</a:t>
            </a:r>
            <a:endParaRPr lang="en-GB" sz="2800" u="none" dirty="0">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endParaRPr lang="en-GB" sz="2800" u="none" dirty="0">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r>
              <a:rPr lang="en-GB" sz="2800" u="none" dirty="0" err="1">
                <a:solidFill>
                  <a:srgbClr val="FFFFFF"/>
                </a:solidFill>
                <a:ea typeface="Lucida Sans Unicode" pitchFamily="34" charset="0"/>
                <a:cs typeface="Lucida Sans Unicode" pitchFamily="34" charset="0"/>
              </a:rPr>
              <a:t>Pflichtkurs</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für</a:t>
            </a:r>
            <a:r>
              <a:rPr lang="en-GB" sz="2800" u="none" dirty="0">
                <a:solidFill>
                  <a:srgbClr val="FFFFFF"/>
                </a:solidFill>
                <a:ea typeface="Lucida Sans Unicode" pitchFamily="34" charset="0"/>
                <a:cs typeface="Lucida Sans Unicode" pitchFamily="34" charset="0"/>
              </a:rPr>
              <a:t> </a:t>
            </a:r>
            <a:r>
              <a:rPr lang="en-GB" sz="2800" u="none" dirty="0" err="1">
                <a:solidFill>
                  <a:srgbClr val="FFFFFF"/>
                </a:solidFill>
                <a:ea typeface="Lucida Sans Unicode" pitchFamily="34" charset="0"/>
                <a:cs typeface="Lucida Sans Unicode" pitchFamily="34" charset="0"/>
              </a:rPr>
              <a:t>Externe</a:t>
            </a:r>
            <a:r>
              <a:rPr lang="en-GB" sz="2800" u="none" dirty="0">
                <a:solidFill>
                  <a:srgbClr val="FFFFFF"/>
                </a:solidFill>
                <a:ea typeface="Lucida Sans Unicode" pitchFamily="34" charset="0"/>
                <a:cs typeface="Lucida Sans Unicode" pitchFamily="34" charset="0"/>
              </a:rPr>
              <a:t>: </a:t>
            </a:r>
          </a:p>
          <a:p>
            <a:pPr eaLnBrk="1" hangingPunct="1">
              <a:buClr>
                <a:srgbClr val="FFFFFF"/>
              </a:buClr>
              <a:buSzPct val="100000"/>
              <a:buFont typeface="Arial" charset="0"/>
              <a:buNone/>
            </a:pPr>
            <a:r>
              <a:rPr lang="en-GB" sz="2200" b="1" u="none" dirty="0" err="1">
                <a:solidFill>
                  <a:srgbClr val="FFFFFF"/>
                </a:solidFill>
                <a:ea typeface="Lucida Sans Unicode" pitchFamily="34" charset="0"/>
                <a:cs typeface="Lucida Sans Unicode" pitchFamily="34" charset="0"/>
              </a:rPr>
              <a:t>Umgang</a:t>
            </a:r>
            <a:r>
              <a:rPr lang="en-GB" sz="2200" b="1" u="none" dirty="0">
                <a:solidFill>
                  <a:srgbClr val="FFFFFF"/>
                </a:solidFill>
                <a:ea typeface="Lucida Sans Unicode" pitchFamily="34" charset="0"/>
                <a:cs typeface="Lucida Sans Unicode" pitchFamily="34" charset="0"/>
              </a:rPr>
              <a:t> </a:t>
            </a:r>
            <a:r>
              <a:rPr lang="en-GB" sz="2200" b="1" u="none" dirty="0" err="1">
                <a:solidFill>
                  <a:srgbClr val="FFFFFF"/>
                </a:solidFill>
                <a:ea typeface="Lucida Sans Unicode" pitchFamily="34" charset="0"/>
                <a:cs typeface="Lucida Sans Unicode" pitchFamily="34" charset="0"/>
              </a:rPr>
              <a:t>mit</a:t>
            </a:r>
            <a:r>
              <a:rPr lang="en-GB" sz="2200" b="1" u="none" dirty="0">
                <a:solidFill>
                  <a:srgbClr val="FFFFFF"/>
                </a:solidFill>
                <a:ea typeface="Lucida Sans Unicode" pitchFamily="34" charset="0"/>
                <a:cs typeface="Lucida Sans Unicode" pitchFamily="34" charset="0"/>
              </a:rPr>
              <a:t> </a:t>
            </a:r>
            <a:r>
              <a:rPr lang="en-GB" sz="2200" b="1" u="none" dirty="0" err="1">
                <a:solidFill>
                  <a:srgbClr val="FFFFFF"/>
                </a:solidFill>
                <a:ea typeface="Lucida Sans Unicode" pitchFamily="34" charset="0"/>
                <a:cs typeface="Lucida Sans Unicode" pitchFamily="34" charset="0"/>
              </a:rPr>
              <a:t>dem</a:t>
            </a:r>
            <a:r>
              <a:rPr lang="en-GB" sz="2200" b="1" u="none" dirty="0">
                <a:solidFill>
                  <a:srgbClr val="FFFFFF"/>
                </a:solidFill>
                <a:ea typeface="Lucida Sans Unicode" pitchFamily="34" charset="0"/>
                <a:cs typeface="Lucida Sans Unicode" pitchFamily="34" charset="0"/>
              </a:rPr>
              <a:t> </a:t>
            </a:r>
            <a:r>
              <a:rPr lang="en-GB" sz="2200" b="1" u="none" dirty="0" err="1">
                <a:solidFill>
                  <a:srgbClr val="FFFFFF"/>
                </a:solidFill>
                <a:ea typeface="Lucida Sans Unicode" pitchFamily="34" charset="0"/>
                <a:cs typeface="Lucida Sans Unicode" pitchFamily="34" charset="0"/>
              </a:rPr>
              <a:t>grafikfähigen</a:t>
            </a:r>
            <a:r>
              <a:rPr lang="en-GB" sz="2200" b="1" u="none" dirty="0">
                <a:solidFill>
                  <a:srgbClr val="FFFFFF"/>
                </a:solidFill>
                <a:ea typeface="Lucida Sans Unicode" pitchFamily="34" charset="0"/>
                <a:cs typeface="Lucida Sans Unicode" pitchFamily="34" charset="0"/>
              </a:rPr>
              <a:t> </a:t>
            </a:r>
            <a:r>
              <a:rPr lang="en-GB" sz="2200" b="1" u="none" dirty="0" err="1">
                <a:solidFill>
                  <a:srgbClr val="FFFFFF"/>
                </a:solidFill>
                <a:ea typeface="Lucida Sans Unicode" pitchFamily="34" charset="0"/>
                <a:cs typeface="Lucida Sans Unicode" pitchFamily="34" charset="0"/>
              </a:rPr>
              <a:t>Taschenrechner</a:t>
            </a:r>
            <a:endParaRPr lang="en-GB" sz="2200" b="1" u="none" dirty="0">
              <a:solidFill>
                <a:srgbClr val="FFFFFF"/>
              </a:solidFill>
              <a:ea typeface="Lucida Sans Unicode" pitchFamily="34" charset="0"/>
              <a:cs typeface="Lucida Sans Unicode" pitchFamily="34" charset="0"/>
            </a:endParaRPr>
          </a:p>
        </p:txBody>
      </p:sp>
      <p:sp>
        <p:nvSpPr>
          <p:cNvPr id="26627" name="Text Box 3"/>
          <p:cNvSpPr txBox="1">
            <a:spLocks noChangeArrowheads="1"/>
          </p:cNvSpPr>
          <p:nvPr/>
        </p:nvSpPr>
        <p:spPr bwMode="auto">
          <a:xfrm>
            <a:off x="3276600" y="3886200"/>
            <a:ext cx="381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9pPr>
          </a:lstStyle>
          <a:p>
            <a:pPr eaLnBrk="1" hangingPunct="1">
              <a:buClr>
                <a:srgbClr val="FFFFFF"/>
              </a:buClr>
              <a:buSzPct val="100000"/>
              <a:buFont typeface="Arial" charset="0"/>
              <a:buNone/>
            </a:pPr>
            <a:endParaRPr lang="en-GB" b="1" u="none">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r>
              <a:rPr lang="en-GB" u="none">
                <a:solidFill>
                  <a:srgbClr val="FFFFCC"/>
                </a:solidFill>
                <a:ea typeface="Lucida Sans Unicode" pitchFamily="34" charset="0"/>
                <a:cs typeface="Lucida Sans Unicode" pitchFamily="34" charset="0"/>
              </a:rPr>
              <a:t>   </a:t>
            </a:r>
          </a:p>
          <a:p>
            <a:pPr eaLnBrk="1" hangingPunct="1">
              <a:buClr>
                <a:srgbClr val="FFFFFF"/>
              </a:buClr>
              <a:buSzPct val="100000"/>
              <a:buFont typeface="Arial" charset="0"/>
              <a:buNone/>
            </a:pPr>
            <a:endParaRPr lang="en-GB" sz="1800" u="none">
              <a:solidFill>
                <a:srgbClr val="FFFFFF"/>
              </a:solidFill>
              <a:ea typeface="Lucida Sans Unicode" pitchFamily="34" charset="0"/>
              <a:cs typeface="Lucida Sans Unicode" pitchFamily="34" charset="0"/>
            </a:endParaRPr>
          </a:p>
          <a:p>
            <a:pPr eaLnBrk="1" hangingPunct="1">
              <a:buClr>
                <a:srgbClr val="FFFFFF"/>
              </a:buClr>
              <a:buSzPct val="100000"/>
              <a:buFont typeface="Arial" charset="0"/>
              <a:buNone/>
            </a:pPr>
            <a:endParaRPr lang="en-GB" sz="1800" u="none">
              <a:solidFill>
                <a:srgbClr val="FFFFFF"/>
              </a:solidFill>
              <a:ea typeface="Lucida Sans Unicode" pitchFamily="34" charset="0"/>
              <a:cs typeface="Lucida Sans Unicode" pitchFamily="34" charset="0"/>
            </a:endParaRPr>
          </a:p>
        </p:txBody>
      </p:sp>
      <p:sp>
        <p:nvSpPr>
          <p:cNvPr id="26628" name="Text Box 4"/>
          <p:cNvSpPr txBox="1">
            <a:spLocks noChangeArrowheads="1"/>
          </p:cNvSpPr>
          <p:nvPr/>
        </p:nvSpPr>
        <p:spPr bwMode="auto">
          <a:xfrm>
            <a:off x="3276600" y="15240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chemeClr val="tx1"/>
                </a:solidFill>
                <a:latin typeface="Arial" charset="0"/>
              </a:defRPr>
            </a:lvl9pPr>
          </a:lstStyle>
          <a:p>
            <a:pPr eaLnBrk="1" hangingPunct="1">
              <a:buClr>
                <a:srgbClr val="FFFFFF"/>
              </a:buClr>
              <a:buSzPct val="100000"/>
              <a:buFont typeface="Arial" charset="0"/>
              <a:buNone/>
            </a:pPr>
            <a:endParaRPr lang="en-GB" u="none">
              <a:solidFill>
                <a:srgbClr val="FFFFFF"/>
              </a:solidFill>
              <a:ea typeface="Lucida Sans Unicode" pitchFamily="34" charset="0"/>
              <a:cs typeface="Lucida Sans Unicode" pitchFamily="34" charset="0"/>
            </a:endParaRPr>
          </a:p>
        </p:txBody>
      </p:sp>
      <p:sp>
        <p:nvSpPr>
          <p:cNvPr id="26629" name="Text Box 6"/>
          <p:cNvSpPr txBox="1">
            <a:spLocks noChangeArrowheads="1"/>
          </p:cNvSpPr>
          <p:nvPr/>
        </p:nvSpPr>
        <p:spPr bwMode="auto">
          <a:xfrm>
            <a:off x="4419600" y="7696200"/>
            <a:ext cx="3886200" cy="1135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spAutoFit/>
          </a:bodyPr>
          <a:lstStyle>
            <a:lvl1pPr marL="341313" indent="-341313"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1pPr>
            <a:lvl2pPr marL="742950" indent="-28575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2pPr>
            <a:lvl3pPr marL="11430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3pPr>
            <a:lvl4pPr marL="16002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4pPr>
            <a:lvl5pPr marL="20574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u="sng">
                <a:solidFill>
                  <a:schemeClr val="tx1"/>
                </a:solidFill>
                <a:latin typeface="Arial" charset="0"/>
              </a:defRPr>
            </a:lvl9pPr>
          </a:lstStyle>
          <a:p>
            <a:pPr eaLnBrk="1" hangingPunct="1">
              <a:spcBef>
                <a:spcPts val="700"/>
              </a:spcBef>
              <a:buClr>
                <a:srgbClr val="800000"/>
              </a:buClr>
              <a:buSzPct val="60000"/>
              <a:buFont typeface="Wingdings" pitchFamily="2" charset="2"/>
              <a:buNone/>
            </a:pPr>
            <a:endParaRPr lang="en-GB" sz="2800"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r>
              <a:rPr lang="en-GB" sz="2800" b="1" u="none">
                <a:solidFill>
                  <a:srgbClr val="FFFFFF"/>
                </a:solidFill>
                <a:cs typeface="Times New Roman" pitchFamily="18" charset="0"/>
              </a:rPr>
              <a:t>	 </a:t>
            </a: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a:p>
            <a:pPr eaLnBrk="1" hangingPunct="1">
              <a:spcBef>
                <a:spcPts val="700"/>
              </a:spcBef>
              <a:buClr>
                <a:srgbClr val="800000"/>
              </a:buClr>
              <a:buSzPct val="60000"/>
              <a:buFont typeface="Wingdings" pitchFamily="2" charset="2"/>
              <a:buNone/>
            </a:pPr>
            <a:endParaRPr lang="en-GB" sz="2800" b="1" u="none">
              <a:solidFill>
                <a:srgbClr val="FFFFFF"/>
              </a:solidFill>
              <a:cs typeface="Times New Roman" pitchFamily="18" charset="0"/>
            </a:endParaRPr>
          </a:p>
        </p:txBody>
      </p:sp>
      <p:sp>
        <p:nvSpPr>
          <p:cNvPr id="26630" name="Rectangle 8"/>
          <p:cNvSpPr>
            <a:spLocks noGrp="1" noChangeArrowheads="1"/>
          </p:cNvSpPr>
          <p:nvPr>
            <p:ph type="title" idx="4294967295"/>
          </p:nvPr>
        </p:nvSpPr>
        <p:spPr>
          <a:xfrm>
            <a:off x="1562100" y="589037"/>
            <a:ext cx="7239000" cy="6248400"/>
          </a:xfrm>
        </p:spPr>
        <p:txBody>
          <a:bodyPr/>
          <a:lstStyle/>
          <a:p>
            <a:pPr marL="685800" indent="-685800" eaLnBrk="1" hangingPunct="1"/>
            <a:r>
              <a:rPr lang="de-DE" b="0" dirty="0" smtClean="0">
                <a:solidFill>
                  <a:schemeClr val="tx1"/>
                </a:solidFill>
              </a:rPr>
              <a:t>                         </a:t>
            </a:r>
          </a:p>
        </p:txBody>
      </p:sp>
      <p:sp>
        <p:nvSpPr>
          <p:cNvPr id="26631" name="Rectangle 7"/>
          <p:cNvSpPr>
            <a:spLocks noChangeArrowheads="1"/>
          </p:cNvSpPr>
          <p:nvPr/>
        </p:nvSpPr>
        <p:spPr bwMode="auto">
          <a:xfrm flipV="1">
            <a:off x="4114800" y="6858000"/>
            <a:ext cx="5029200" cy="1242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20000"/>
              </a:spcBef>
              <a:buClr>
                <a:schemeClr val="hlink"/>
              </a:buClr>
              <a:buSzPct val="60000"/>
              <a:buFont typeface="Wingdings" pitchFamily="2" charset="2"/>
              <a:buNone/>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a:p>
            <a:pPr marL="342900" indent="-342900">
              <a:lnSpc>
                <a:spcPct val="90000"/>
              </a:lnSpc>
              <a:spcBef>
                <a:spcPct val="20000"/>
              </a:spcBef>
              <a:buClr>
                <a:schemeClr val="hlink"/>
              </a:buClr>
              <a:buSzPct val="60000"/>
              <a:buFont typeface="Wingdings" pitchFamily="2" charset="2"/>
              <a:buChar char="n"/>
            </a:pPr>
            <a:endParaRPr lang="de-DE" b="1" u="none">
              <a:cs typeface="Times New Roman" pitchFamily="18"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371600" y="2209800"/>
            <a:ext cx="91440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tabLst>
                <a:tab pos="365125" algn="l"/>
              </a:tabLst>
            </a:pPr>
            <a:endParaRPr kumimoji="1" lang="en-US" sz="4100" u="none">
              <a:cs typeface="Arial" charset="0"/>
            </a:endParaRPr>
          </a:p>
          <a:p>
            <a:pPr eaLnBrk="0" hangingPunct="0">
              <a:buFontTx/>
              <a:buChar char="•"/>
              <a:tabLst>
                <a:tab pos="365125" algn="l"/>
              </a:tabLst>
            </a:pPr>
            <a:r>
              <a:rPr kumimoji="1" lang="en-US" sz="4100" u="none">
                <a:cs typeface="Arial" charset="0"/>
              </a:rPr>
              <a:t>  Vermittlung vertiefter</a:t>
            </a:r>
          </a:p>
          <a:p>
            <a:pPr eaLnBrk="0" hangingPunct="0">
              <a:tabLst>
                <a:tab pos="365125" algn="l"/>
              </a:tabLst>
            </a:pPr>
            <a:r>
              <a:rPr kumimoji="1" lang="en-US" sz="4100" u="none">
                <a:cs typeface="Arial" charset="0"/>
              </a:rPr>
              <a:t>   Allgemeinbildung</a:t>
            </a:r>
          </a:p>
          <a:p>
            <a:pPr eaLnBrk="0" hangingPunct="0">
              <a:buFontTx/>
              <a:buChar char="•"/>
              <a:tabLst>
                <a:tab pos="365125" algn="l"/>
              </a:tabLst>
            </a:pPr>
            <a:r>
              <a:rPr kumimoji="1" lang="en-US" sz="4100" u="none">
                <a:cs typeface="Arial" charset="0"/>
              </a:rPr>
              <a:t>  allgemeine Studierfähigkeit</a:t>
            </a:r>
          </a:p>
          <a:p>
            <a:pPr eaLnBrk="0" hangingPunct="0">
              <a:buFontTx/>
              <a:buChar char="•"/>
              <a:tabLst>
                <a:tab pos="365125" algn="l"/>
              </a:tabLst>
            </a:pPr>
            <a:r>
              <a:rPr kumimoji="1" lang="en-US" sz="4100" u="none">
                <a:cs typeface="Arial" charset="0"/>
              </a:rPr>
              <a:t>  Vermittlung von wissenschafts-</a:t>
            </a:r>
          </a:p>
          <a:p>
            <a:pPr eaLnBrk="0" hangingPunct="0">
              <a:tabLst>
                <a:tab pos="365125" algn="l"/>
              </a:tabLst>
            </a:pPr>
            <a:r>
              <a:rPr kumimoji="1" lang="en-US" sz="4100" u="none">
                <a:cs typeface="Arial" charset="0"/>
              </a:rPr>
              <a:t>   propädeutischer Bildung</a:t>
            </a:r>
            <a:endParaRPr kumimoji="1" lang="en-US" sz="1200" u="none">
              <a:cs typeface="Times New Roman" pitchFamily="18" charset="0"/>
            </a:endParaRPr>
          </a:p>
          <a:p>
            <a:pPr eaLnBrk="0" hangingPunct="0">
              <a:tabLst>
                <a:tab pos="365125" algn="l"/>
              </a:tabLst>
            </a:pPr>
            <a:endParaRPr kumimoji="1" lang="en-US" u="none">
              <a:latin typeface="Times New Roman" pitchFamily="18" charset="0"/>
            </a:endParaRPr>
          </a:p>
        </p:txBody>
      </p:sp>
      <p:sp>
        <p:nvSpPr>
          <p:cNvPr id="5123" name="Text Box 2"/>
          <p:cNvSpPr txBox="1">
            <a:spLocks noChangeArrowheads="1"/>
          </p:cNvSpPr>
          <p:nvPr/>
        </p:nvSpPr>
        <p:spPr bwMode="auto">
          <a:xfrm>
            <a:off x="-2209800" y="0"/>
            <a:ext cx="1262062"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defRPr>
            </a:lvl1pPr>
            <a:lvl2pPr marL="742950" indent="-285750" eaLnBrk="0" hangingPunct="0">
              <a:defRPr sz="2400" u="sng">
                <a:solidFill>
                  <a:schemeClr val="tx1"/>
                </a:solidFill>
                <a:latin typeface="Arial" charset="0"/>
              </a:defRPr>
            </a:lvl2pPr>
            <a:lvl3pPr marL="1143000" indent="-228600" eaLnBrk="0" hangingPunct="0">
              <a:defRPr sz="2400" u="sng">
                <a:solidFill>
                  <a:schemeClr val="tx1"/>
                </a:solidFill>
                <a:latin typeface="Arial" charset="0"/>
              </a:defRPr>
            </a:lvl3pPr>
            <a:lvl4pPr marL="1600200" indent="-228600" eaLnBrk="0" hangingPunct="0">
              <a:defRPr sz="2400" u="sng">
                <a:solidFill>
                  <a:schemeClr val="tx1"/>
                </a:solidFill>
                <a:latin typeface="Arial" charset="0"/>
              </a:defRPr>
            </a:lvl4pPr>
            <a:lvl5pPr marL="2057400" indent="-228600" eaLnBrk="0" hangingPunct="0">
              <a:defRPr sz="2400" u="sng">
                <a:solidFill>
                  <a:schemeClr val="tx1"/>
                </a:solidFill>
                <a:latin typeface="Arial" charset="0"/>
              </a:defRPr>
            </a:lvl5pPr>
            <a:lvl6pPr marL="2514600" indent="-228600" eaLnBrk="0" fontAlgn="base" hangingPunct="0">
              <a:spcBef>
                <a:spcPct val="0"/>
              </a:spcBef>
              <a:spcAft>
                <a:spcPct val="0"/>
              </a:spcAft>
              <a:defRPr sz="2400" u="sng">
                <a:solidFill>
                  <a:schemeClr val="tx1"/>
                </a:solidFill>
                <a:latin typeface="Arial" charset="0"/>
              </a:defRPr>
            </a:lvl6pPr>
            <a:lvl7pPr marL="2971800" indent="-228600" eaLnBrk="0" fontAlgn="base" hangingPunct="0">
              <a:spcBef>
                <a:spcPct val="0"/>
              </a:spcBef>
              <a:spcAft>
                <a:spcPct val="0"/>
              </a:spcAft>
              <a:defRPr sz="2400" u="sng">
                <a:solidFill>
                  <a:schemeClr val="tx1"/>
                </a:solidFill>
                <a:latin typeface="Arial" charset="0"/>
              </a:defRPr>
            </a:lvl7pPr>
            <a:lvl8pPr marL="3429000" indent="-228600" eaLnBrk="0" fontAlgn="base" hangingPunct="0">
              <a:spcBef>
                <a:spcPct val="0"/>
              </a:spcBef>
              <a:spcAft>
                <a:spcPct val="0"/>
              </a:spcAft>
              <a:defRPr sz="2400" u="sng">
                <a:solidFill>
                  <a:schemeClr val="tx1"/>
                </a:solidFill>
                <a:latin typeface="Arial" charset="0"/>
              </a:defRPr>
            </a:lvl8pPr>
            <a:lvl9pPr marL="3886200" indent="-228600" eaLnBrk="0" fontAlgn="base" hangingPunct="0">
              <a:spcBef>
                <a:spcPct val="0"/>
              </a:spcBef>
              <a:spcAft>
                <a:spcPct val="0"/>
              </a:spcAft>
              <a:defRPr sz="2400" u="sng">
                <a:solidFill>
                  <a:schemeClr val="tx1"/>
                </a:solidFill>
                <a:latin typeface="Arial" charset="0"/>
              </a:defRPr>
            </a:lvl9pPr>
          </a:lstStyle>
          <a:p>
            <a:pPr eaLnBrk="1" hangingPunct="1"/>
            <a:endParaRPr lang="de-DE"/>
          </a:p>
        </p:txBody>
      </p:sp>
      <p:sp>
        <p:nvSpPr>
          <p:cNvPr id="5124" name="Rectangle 6"/>
          <p:cNvSpPr>
            <a:spLocks noChangeArrowheads="1"/>
          </p:cNvSpPr>
          <p:nvPr/>
        </p:nvSpPr>
        <p:spPr bwMode="auto">
          <a:xfrm>
            <a:off x="1371600" y="0"/>
            <a:ext cx="88392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kumimoji="1" lang="en-US" sz="4200" u="none">
                <a:cs typeface="Times New Roman" pitchFamily="18" charset="0"/>
              </a:rPr>
              <a:t>Die Ziele des Besuches der </a:t>
            </a:r>
          </a:p>
          <a:p>
            <a:pPr eaLnBrk="0" hangingPunct="0"/>
            <a:r>
              <a:rPr kumimoji="1" lang="en-US" sz="4200" u="none">
                <a:cs typeface="Times New Roman" pitchFamily="18" charset="0"/>
              </a:rPr>
              <a:t>gymnasialen Oberstufe </a:t>
            </a:r>
            <a:endParaRPr kumimoji="1" lang="en-US" sz="1200" u="none">
              <a:cs typeface="Times New Roman" pitchFamily="18" charset="0"/>
            </a:endParaRPr>
          </a:p>
          <a:p>
            <a:pPr eaLnBrk="0" hangingPunct="0"/>
            <a:r>
              <a:rPr kumimoji="1" lang="en-US" sz="4200" u="none">
                <a:cs typeface="Times New Roman" pitchFamily="18" charset="0"/>
              </a:rPr>
              <a:t>bestehen aus der Trias:</a:t>
            </a:r>
          </a:p>
        </p:txBody>
      </p:sp>
      <p:sp>
        <p:nvSpPr>
          <p:cNvPr id="5125" name="Rectangle 7"/>
          <p:cNvSpPr>
            <a:spLocks noGrp="1" noChangeArrowheads="1"/>
          </p:cNvSpPr>
          <p:nvPr>
            <p:ph type="title" idx="4294967295"/>
          </p:nvPr>
        </p:nvSpPr>
        <p:spPr>
          <a:xfrm>
            <a:off x="9829800" y="2590800"/>
            <a:ext cx="1066800" cy="381000"/>
          </a:xfrm>
        </p:spPr>
        <p:txBody>
          <a:bodyPr/>
          <a:lstStyle/>
          <a:p>
            <a:pPr eaLnBrk="1" hangingPunct="1"/>
            <a:r>
              <a:rPr lang="de-DE" smtClean="0"/>
              <a:t>b</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743200" y="533400"/>
            <a:ext cx="5562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30000"/>
              </a:spcBef>
            </a:pPr>
            <a:r>
              <a:rPr kumimoji="1" lang="de-DE" sz="2800" u="none"/>
              <a:t>Andere Möglichkeiten seine Schullaufbahn fortzusetzen:</a:t>
            </a:r>
          </a:p>
          <a:p>
            <a:pPr eaLnBrk="0" hangingPunct="0">
              <a:spcBef>
                <a:spcPct val="30000"/>
              </a:spcBef>
            </a:pPr>
            <a:endParaRPr kumimoji="1" lang="de-DE" sz="2800" u="none"/>
          </a:p>
          <a:p>
            <a:pPr eaLnBrk="0" hangingPunct="0">
              <a:spcBef>
                <a:spcPct val="30000"/>
              </a:spcBef>
            </a:pPr>
            <a:r>
              <a:rPr kumimoji="1" lang="de-DE" sz="2800" u="none"/>
              <a:t>Berufsbildende Schulen</a:t>
            </a:r>
          </a:p>
          <a:p>
            <a:pPr eaLnBrk="0" hangingPunct="0">
              <a:spcBef>
                <a:spcPct val="30000"/>
              </a:spcBef>
            </a:pPr>
            <a:r>
              <a:rPr kumimoji="1" lang="de-DE" sz="2800" u="none"/>
              <a:t>oder</a:t>
            </a:r>
          </a:p>
          <a:p>
            <a:pPr eaLnBrk="0" hangingPunct="0">
              <a:spcBef>
                <a:spcPct val="30000"/>
              </a:spcBef>
            </a:pPr>
            <a:r>
              <a:rPr kumimoji="1" lang="de-DE" sz="2800" u="none"/>
              <a:t>Schulbesuch im  Ausland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0"/>
            <a:ext cx="8534400" cy="1752600"/>
          </a:xfrm>
        </p:spPr>
        <p:txBody>
          <a:bodyPr/>
          <a:lstStyle/>
          <a:p>
            <a:pPr eaLnBrk="1" hangingPunct="1"/>
            <a:r>
              <a:rPr lang="de-DE" smtClean="0"/>
              <a:t>              </a:t>
            </a:r>
            <a:br>
              <a:rPr lang="de-DE" smtClean="0"/>
            </a:br>
            <a:r>
              <a:rPr lang="de-DE" smtClean="0"/>
              <a:t>                       Die Einführungsphase</a:t>
            </a:r>
          </a:p>
        </p:txBody>
      </p:sp>
      <p:sp>
        <p:nvSpPr>
          <p:cNvPr id="7171" name="Rectangle 3"/>
          <p:cNvSpPr>
            <a:spLocks noGrp="1" noChangeArrowheads="1"/>
          </p:cNvSpPr>
          <p:nvPr>
            <p:ph type="body" idx="1"/>
          </p:nvPr>
        </p:nvSpPr>
        <p:spPr/>
        <p:txBody>
          <a:bodyPr/>
          <a:lstStyle/>
          <a:p>
            <a:pPr eaLnBrk="1" hangingPunct="1"/>
            <a:r>
              <a:rPr lang="de-DE" smtClean="0"/>
              <a:t>Integration der „Neuen“</a:t>
            </a:r>
          </a:p>
          <a:p>
            <a:pPr eaLnBrk="1" hangingPunct="1"/>
            <a:r>
              <a:rPr lang="de-DE" smtClean="0"/>
              <a:t>Kennen lernen</a:t>
            </a:r>
          </a:p>
          <a:p>
            <a:pPr eaLnBrk="1" hangingPunct="1"/>
            <a:r>
              <a:rPr lang="de-DE" smtClean="0"/>
              <a:t>Austausch über bisherige Unterrichtserfahrungen</a:t>
            </a:r>
          </a:p>
          <a:p>
            <a:pPr eaLnBrk="1" hangingPunct="1"/>
            <a:r>
              <a:rPr lang="de-DE" smtClean="0"/>
              <a:t>Einführung in die Arbeitsweisen der Oberstufe</a:t>
            </a:r>
          </a:p>
          <a:p>
            <a:pPr eaLnBrk="1" hangingPunct="1">
              <a:buFont typeface="Wingdings" pitchFamily="2" charset="2"/>
              <a:buNone/>
            </a:pPr>
            <a:endParaRPr lang="de-DE" smtClean="0"/>
          </a:p>
          <a:p>
            <a:pPr eaLnBrk="1" hangingPunct="1"/>
            <a:endParaRPr lang="de-DE" smtClean="0"/>
          </a:p>
          <a:p>
            <a:pPr eaLnBrk="1" hangingPunct="1">
              <a:buFont typeface="Wingdings" pitchFamily="2" charset="2"/>
              <a:buNone/>
            </a:pPr>
            <a:endParaRPr lang="de-DE" smtClean="0"/>
          </a:p>
          <a:p>
            <a:pPr eaLnBrk="1" hangingPunct="1"/>
            <a:endParaRPr lang="de-DE" smtClean="0"/>
          </a:p>
          <a:p>
            <a:pPr eaLnBrk="1" hangingPunct="1"/>
            <a:endParaRPr lang="de-DE" smtClean="0"/>
          </a:p>
          <a:p>
            <a:pPr eaLnBrk="1" hangingPunct="1">
              <a:buFont typeface="Wingdings" pitchFamily="2" charset="2"/>
              <a:buNone/>
            </a:pPr>
            <a:endParaRPr lang="de-DE" sz="3200" smtClean="0">
              <a:latin typeface="Tahoma"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239000" cy="762000"/>
          </a:xfrm>
        </p:spPr>
        <p:txBody>
          <a:bodyPr/>
          <a:lstStyle/>
          <a:p>
            <a:pPr eaLnBrk="1" hangingPunct="1"/>
            <a:r>
              <a:rPr lang="de-DE" sz="2000" b="0" smtClean="0">
                <a:latin typeface="Tahoma" pitchFamily="34" charset="0"/>
              </a:rPr>
              <a:t/>
            </a:r>
            <a:br>
              <a:rPr lang="de-DE" sz="2000" b="0" smtClean="0">
                <a:latin typeface="Tahoma" pitchFamily="34" charset="0"/>
              </a:rPr>
            </a:br>
            <a:r>
              <a:rPr lang="de-DE" sz="2000" b="0" smtClean="0">
                <a:latin typeface="Tahoma" pitchFamily="34" charset="0"/>
              </a:rPr>
              <a:t/>
            </a:r>
            <a:br>
              <a:rPr lang="de-DE" sz="2000" b="0" smtClean="0">
                <a:latin typeface="Tahoma" pitchFamily="34" charset="0"/>
              </a:rPr>
            </a:br>
            <a:endParaRPr lang="de-DE" sz="2800" b="0" smtClean="0">
              <a:latin typeface="Tahoma" pitchFamily="34" charset="0"/>
            </a:endParaRPr>
          </a:p>
        </p:txBody>
      </p:sp>
      <p:sp>
        <p:nvSpPr>
          <p:cNvPr id="57347" name="Rectangle 3"/>
          <p:cNvSpPr>
            <a:spLocks noGrp="1" noChangeArrowheads="1"/>
          </p:cNvSpPr>
          <p:nvPr>
            <p:ph type="body" sz="half" idx="1"/>
          </p:nvPr>
        </p:nvSpPr>
        <p:spPr>
          <a:xfrm>
            <a:off x="785813" y="357188"/>
            <a:ext cx="8143875" cy="5857875"/>
          </a:xfrm>
        </p:spPr>
        <p:txBody>
          <a:bodyPr/>
          <a:lstStyle/>
          <a:p>
            <a:pPr defTabSz="2019300" eaLnBrk="1" hangingPunct="1">
              <a:lnSpc>
                <a:spcPct val="90000"/>
              </a:lnSpc>
              <a:buFont typeface="Wingdings" pitchFamily="2" charset="2"/>
              <a:buNone/>
              <a:defRPr/>
            </a:pPr>
            <a:r>
              <a:rPr lang="de-DE" b="1" dirty="0" smtClean="0">
                <a:latin typeface="Tahoma" pitchFamily="34" charset="0"/>
              </a:rPr>
              <a:t>Unterricht in der Einführungsphase</a:t>
            </a:r>
            <a:endParaRPr lang="de-DE" dirty="0" smtClean="0">
              <a:latin typeface="Tahoma" pitchFamily="34" charset="0"/>
            </a:endParaRPr>
          </a:p>
          <a:p>
            <a:pPr defTabSz="2019300" eaLnBrk="1" hangingPunct="1">
              <a:lnSpc>
                <a:spcPct val="90000"/>
              </a:lnSpc>
              <a:buFont typeface="Wingdings" pitchFamily="2" charset="2"/>
              <a:buNone/>
              <a:defRPr/>
            </a:pPr>
            <a:endParaRPr lang="de-DE" dirty="0" smtClean="0">
              <a:latin typeface="Tahoma" pitchFamily="34" charset="0"/>
            </a:endParaRPr>
          </a:p>
          <a:p>
            <a:pPr defTabSz="2019300" eaLnBrk="1" hangingPunct="1">
              <a:lnSpc>
                <a:spcPct val="90000"/>
              </a:lnSpc>
              <a:buFont typeface="Wingdings" pitchFamily="2" charset="2"/>
              <a:buNone/>
              <a:defRPr/>
            </a:pPr>
            <a:r>
              <a:rPr lang="de-DE" dirty="0" smtClean="0">
                <a:latin typeface="Tahoma" pitchFamily="34" charset="0"/>
              </a:rPr>
              <a:t>12 Fächer Pflichtunterricht (im Klassenverband)    </a:t>
            </a:r>
          </a:p>
          <a:p>
            <a:pPr defTabSz="2019300" eaLnBrk="1" hangingPunct="1">
              <a:lnSpc>
                <a:spcPct val="90000"/>
              </a:lnSpc>
              <a:defRPr/>
            </a:pPr>
            <a:endParaRPr lang="de-DE" sz="1800" u="sng" dirty="0" smtClean="0">
              <a:latin typeface="Tahoma" pitchFamily="34" charset="0"/>
            </a:endParaRPr>
          </a:p>
          <a:p>
            <a:pPr defTabSz="2019300" eaLnBrk="1" hangingPunct="1">
              <a:lnSpc>
                <a:spcPct val="90000"/>
              </a:lnSpc>
              <a:defRPr/>
            </a:pPr>
            <a:r>
              <a:rPr lang="de-DE" sz="1800" u="sng" dirty="0" smtClean="0">
                <a:latin typeface="Tahoma" pitchFamily="34" charset="0"/>
              </a:rPr>
              <a:t>3-stündige Fächer</a:t>
            </a:r>
            <a:r>
              <a:rPr lang="de-DE" sz="1800" dirty="0" smtClean="0">
                <a:latin typeface="Tahoma" pitchFamily="34" charset="0"/>
              </a:rPr>
              <a:t>:                               </a:t>
            </a:r>
          </a:p>
          <a:p>
            <a:pPr defTabSz="2019300" eaLnBrk="1" hangingPunct="1">
              <a:lnSpc>
                <a:spcPct val="90000"/>
              </a:lnSpc>
              <a:buFont typeface="Wingdings" pitchFamily="2" charset="2"/>
              <a:buNone/>
              <a:defRPr/>
            </a:pPr>
            <a:r>
              <a:rPr lang="de-DE" sz="1800" dirty="0" smtClean="0">
                <a:latin typeface="Tahoma" pitchFamily="34" charset="0"/>
              </a:rPr>
              <a:t>	Deutsch, 1. Fremdsprache, Mathematik</a:t>
            </a:r>
          </a:p>
          <a:p>
            <a:pPr defTabSz="2019300" eaLnBrk="1" hangingPunct="1">
              <a:lnSpc>
                <a:spcPct val="90000"/>
              </a:lnSpc>
              <a:defRPr/>
            </a:pPr>
            <a:endParaRPr lang="de-DE" sz="1800" u="sng" dirty="0" smtClean="0">
              <a:latin typeface="Tahoma" pitchFamily="34" charset="0"/>
            </a:endParaRPr>
          </a:p>
          <a:p>
            <a:pPr defTabSz="2019300" eaLnBrk="1" hangingPunct="1">
              <a:lnSpc>
                <a:spcPct val="90000"/>
              </a:lnSpc>
              <a:defRPr/>
            </a:pPr>
            <a:r>
              <a:rPr lang="de-DE" sz="1800" u="sng" dirty="0" smtClean="0">
                <a:latin typeface="Tahoma" pitchFamily="34" charset="0"/>
              </a:rPr>
              <a:t>2-stündige Fächer</a:t>
            </a:r>
            <a:r>
              <a:rPr lang="de-DE" sz="1800" dirty="0" smtClean="0">
                <a:latin typeface="Tahoma" pitchFamily="34" charset="0"/>
              </a:rPr>
              <a:t>:</a:t>
            </a:r>
          </a:p>
          <a:p>
            <a:pPr defTabSz="2019300" eaLnBrk="1" hangingPunct="1">
              <a:lnSpc>
                <a:spcPct val="90000"/>
              </a:lnSpc>
              <a:buFont typeface="Wingdings" pitchFamily="2" charset="2"/>
              <a:buNone/>
              <a:defRPr/>
            </a:pPr>
            <a:r>
              <a:rPr lang="de-DE" sz="1800" dirty="0" smtClean="0">
                <a:latin typeface="Tahoma" pitchFamily="34" charset="0"/>
                <a:cs typeface="Tahoma" pitchFamily="34" charset="0"/>
              </a:rPr>
              <a:t>	Politik-Wirtschaft</a:t>
            </a:r>
          </a:p>
          <a:p>
            <a:pPr defTabSz="2019300" eaLnBrk="1" hangingPunct="1">
              <a:lnSpc>
                <a:spcPct val="90000"/>
              </a:lnSpc>
              <a:buFont typeface="Wingdings" pitchFamily="2" charset="2"/>
              <a:buNone/>
              <a:defRPr/>
            </a:pPr>
            <a:r>
              <a:rPr lang="de-DE" sz="1800" dirty="0" smtClean="0">
                <a:latin typeface="Tahoma" pitchFamily="34" charset="0"/>
                <a:cs typeface="Tahoma" pitchFamily="34" charset="0"/>
              </a:rPr>
              <a:t>	Geschichte und Erdkunde (je ein </a:t>
            </a:r>
            <a:r>
              <a:rPr lang="de-DE" sz="1800" dirty="0" err="1" smtClean="0">
                <a:latin typeface="Tahoma" pitchFamily="34" charset="0"/>
                <a:cs typeface="Tahoma" pitchFamily="34" charset="0"/>
              </a:rPr>
              <a:t>Hj</a:t>
            </a:r>
            <a:r>
              <a:rPr lang="de-DE" sz="1800" dirty="0" smtClean="0">
                <a:latin typeface="Tahoma" pitchFamily="34" charset="0"/>
                <a:cs typeface="Tahoma" pitchFamily="34" charset="0"/>
              </a:rPr>
              <a:t>.)	</a:t>
            </a:r>
          </a:p>
          <a:p>
            <a:pPr defTabSz="2019300" eaLnBrk="1" hangingPunct="1">
              <a:lnSpc>
                <a:spcPct val="90000"/>
              </a:lnSpc>
              <a:buFont typeface="Wingdings" pitchFamily="2" charset="2"/>
              <a:buNone/>
              <a:defRPr/>
            </a:pPr>
            <a:r>
              <a:rPr lang="de-DE" sz="1800" dirty="0" smtClean="0">
                <a:latin typeface="Tahoma" pitchFamily="34" charset="0"/>
                <a:cs typeface="Tahoma" pitchFamily="34" charset="0"/>
              </a:rPr>
              <a:t>	Biologie </a:t>
            </a:r>
            <a:r>
              <a:rPr lang="de-DE" sz="1800" b="1" dirty="0" smtClean="0">
                <a:latin typeface="Tahoma" pitchFamily="34" charset="0"/>
                <a:cs typeface="Tahoma" pitchFamily="34" charset="0"/>
              </a:rPr>
              <a:t>und</a:t>
            </a:r>
            <a:r>
              <a:rPr lang="de-DE" sz="1800" dirty="0" smtClean="0">
                <a:latin typeface="Tahoma" pitchFamily="34" charset="0"/>
                <a:cs typeface="Tahoma" pitchFamily="34" charset="0"/>
              </a:rPr>
              <a:t> Chemie </a:t>
            </a:r>
            <a:r>
              <a:rPr lang="de-DE" sz="1800" b="1" dirty="0" smtClean="0">
                <a:latin typeface="Tahoma" pitchFamily="34" charset="0"/>
                <a:cs typeface="Tahoma" pitchFamily="34" charset="0"/>
              </a:rPr>
              <a:t>und</a:t>
            </a:r>
            <a:r>
              <a:rPr lang="de-DE" sz="1800" dirty="0" smtClean="0">
                <a:latin typeface="Tahoma" pitchFamily="34" charset="0"/>
                <a:cs typeface="Tahoma" pitchFamily="34" charset="0"/>
              </a:rPr>
              <a:t> Physik </a:t>
            </a:r>
          </a:p>
          <a:p>
            <a:pPr defTabSz="2019300" eaLnBrk="1" hangingPunct="1">
              <a:lnSpc>
                <a:spcPct val="90000"/>
              </a:lnSpc>
              <a:buFont typeface="Wingdings" pitchFamily="2" charset="2"/>
              <a:buNone/>
              <a:defRPr/>
            </a:pPr>
            <a:r>
              <a:rPr lang="de-DE" sz="1800" dirty="0" smtClean="0">
                <a:latin typeface="Tahoma" pitchFamily="34" charset="0"/>
                <a:cs typeface="Tahoma" pitchFamily="34" charset="0"/>
              </a:rPr>
              <a:t>	Sport</a:t>
            </a:r>
          </a:p>
          <a:p>
            <a:pPr defTabSz="2019300" eaLnBrk="1" hangingPunct="1">
              <a:lnSpc>
                <a:spcPct val="90000"/>
              </a:lnSpc>
              <a:buClrTx/>
              <a:buFont typeface="Wingdings" pitchFamily="2" charset="2"/>
              <a:buNone/>
              <a:defRPr/>
            </a:pPr>
            <a:r>
              <a:rPr lang="en-US" sz="2000" dirty="0" smtClean="0">
                <a:latin typeface="Tahoma" pitchFamily="34" charset="0"/>
                <a:cs typeface="Tahoma" pitchFamily="34" charset="0"/>
              </a:rPr>
              <a:t>  </a:t>
            </a:r>
          </a:p>
          <a:p>
            <a:pPr defTabSz="2019300" eaLnBrk="1" hangingPunct="1">
              <a:lnSpc>
                <a:spcPct val="90000"/>
              </a:lnSpc>
              <a:buClrTx/>
              <a:buFont typeface="Wingdings" pitchFamily="2" charset="2"/>
              <a:buNone/>
              <a:defRPr/>
            </a:pPr>
            <a:r>
              <a:rPr lang="en-US" sz="2000" dirty="0" smtClean="0">
                <a:latin typeface="Tahoma" pitchFamily="34" charset="0"/>
                <a:cs typeface="Tahoma" pitchFamily="34" charset="0"/>
              </a:rPr>
              <a:t>   </a:t>
            </a:r>
            <a:r>
              <a:rPr lang="en-US" dirty="0" smtClean="0">
                <a:latin typeface="Tahoma" pitchFamily="34" charset="0"/>
                <a:cs typeface="Tahoma" pitchFamily="34" charset="0"/>
              </a:rPr>
              <a:t>4 </a:t>
            </a:r>
            <a:r>
              <a:rPr lang="en-US" dirty="0" err="1" smtClean="0">
                <a:latin typeface="Tahoma" pitchFamily="34" charset="0"/>
                <a:cs typeface="Tahoma" pitchFamily="34" charset="0"/>
              </a:rPr>
              <a:t>Fächer</a:t>
            </a:r>
            <a:r>
              <a:rPr lang="en-US" dirty="0" smtClean="0">
                <a:latin typeface="Tahoma" pitchFamily="34" charset="0"/>
                <a:cs typeface="Tahoma" pitchFamily="34" charset="0"/>
              </a:rPr>
              <a:t> </a:t>
            </a:r>
            <a:r>
              <a:rPr lang="en-US" dirty="0" err="1" smtClean="0">
                <a:latin typeface="Tahoma" pitchFamily="34" charset="0"/>
                <a:cs typeface="Tahoma" pitchFamily="34" charset="0"/>
              </a:rPr>
              <a:t>Pflichtunterricht</a:t>
            </a:r>
            <a:r>
              <a:rPr lang="en-US" dirty="0" smtClean="0">
                <a:latin typeface="Tahoma" pitchFamily="34" charset="0"/>
                <a:cs typeface="Tahoma" pitchFamily="34" charset="0"/>
              </a:rPr>
              <a:t> in </a:t>
            </a:r>
            <a:r>
              <a:rPr lang="en-US" dirty="0" err="1" smtClean="0">
                <a:latin typeface="Tahoma" pitchFamily="34" charset="0"/>
                <a:cs typeface="Tahoma" pitchFamily="34" charset="0"/>
              </a:rPr>
              <a:t>Kursen</a:t>
            </a:r>
            <a:endParaRPr lang="en-US" dirty="0" smtClean="0">
              <a:latin typeface="Tahoma" pitchFamily="34" charset="0"/>
              <a:cs typeface="Tahoma" pitchFamily="34" charset="0"/>
            </a:endParaRPr>
          </a:p>
          <a:p>
            <a:pPr defTabSz="2019300" eaLnBrk="1" hangingPunct="1">
              <a:lnSpc>
                <a:spcPct val="90000"/>
              </a:lnSpc>
              <a:buClrTx/>
              <a:defRPr/>
            </a:pPr>
            <a:r>
              <a:rPr lang="en-US" sz="1600" dirty="0" smtClean="0"/>
              <a:t>2. </a:t>
            </a:r>
            <a:r>
              <a:rPr lang="en-US" sz="1600" dirty="0" err="1" smtClean="0"/>
              <a:t>Fremdsprache</a:t>
            </a:r>
            <a:r>
              <a:rPr lang="en-US" sz="1400" dirty="0" smtClean="0"/>
              <a:t>    (</a:t>
            </a:r>
            <a:r>
              <a:rPr lang="en-US" sz="1400" dirty="0" err="1" smtClean="0"/>
              <a:t>fortgeführt</a:t>
            </a:r>
            <a:r>
              <a:rPr lang="en-US" sz="1400" dirty="0" smtClean="0"/>
              <a:t> </a:t>
            </a:r>
            <a:r>
              <a:rPr lang="en-US" sz="1400" dirty="0" err="1" smtClean="0"/>
              <a:t>oder</a:t>
            </a:r>
            <a:r>
              <a:rPr lang="en-US" sz="1400" dirty="0" smtClean="0"/>
              <a:t> </a:t>
            </a:r>
            <a:r>
              <a:rPr lang="en-US" sz="1400" dirty="0" err="1" smtClean="0"/>
              <a:t>neu</a:t>
            </a:r>
            <a:r>
              <a:rPr lang="en-US" sz="1400" dirty="0" smtClean="0"/>
              <a:t>: 4-stündig)</a:t>
            </a:r>
          </a:p>
          <a:p>
            <a:pPr defTabSz="2019300" eaLnBrk="1" hangingPunct="1">
              <a:lnSpc>
                <a:spcPct val="90000"/>
              </a:lnSpc>
              <a:buClrTx/>
              <a:defRPr/>
            </a:pPr>
            <a:r>
              <a:rPr lang="en-US" sz="1600" dirty="0" smtClean="0"/>
              <a:t>Religion / </a:t>
            </a:r>
            <a:r>
              <a:rPr lang="en-US" sz="1600" dirty="0" err="1" smtClean="0"/>
              <a:t>Werte</a:t>
            </a:r>
            <a:r>
              <a:rPr lang="en-US" sz="1600" dirty="0" smtClean="0"/>
              <a:t> und </a:t>
            </a:r>
            <a:r>
              <a:rPr lang="en-US" sz="1600" dirty="0" err="1" smtClean="0"/>
              <a:t>Normen</a:t>
            </a:r>
            <a:r>
              <a:rPr lang="en-US" sz="1600" dirty="0" smtClean="0"/>
              <a:t> (2-</a:t>
            </a:r>
            <a:r>
              <a:rPr lang="de-DE" sz="1600" u="sng" dirty="0" err="1" smtClean="0">
                <a:latin typeface="Tahoma" pitchFamily="34" charset="0"/>
              </a:rPr>
              <a:t>stündig</a:t>
            </a:r>
            <a:r>
              <a:rPr lang="en-US" sz="1600" dirty="0" smtClean="0"/>
              <a:t>)</a:t>
            </a:r>
            <a:r>
              <a:rPr lang="en-US" sz="1050" dirty="0" smtClean="0"/>
              <a:t> </a:t>
            </a:r>
            <a:endParaRPr lang="en-US" sz="1600" dirty="0" smtClean="0"/>
          </a:p>
          <a:p>
            <a:pPr defTabSz="2019300" eaLnBrk="1" hangingPunct="1">
              <a:lnSpc>
                <a:spcPct val="90000"/>
              </a:lnSpc>
              <a:buClrTx/>
              <a:defRPr/>
            </a:pPr>
            <a:r>
              <a:rPr lang="de-DE" sz="1600" dirty="0" smtClean="0">
                <a:latin typeface="Tahoma" pitchFamily="34" charset="0"/>
              </a:rPr>
              <a:t>Kunst </a:t>
            </a:r>
            <a:r>
              <a:rPr lang="de-DE" sz="1600" b="1" dirty="0" smtClean="0">
                <a:latin typeface="Tahoma" pitchFamily="34" charset="0"/>
              </a:rPr>
              <a:t>und</a:t>
            </a:r>
            <a:r>
              <a:rPr lang="de-DE" sz="1600" dirty="0" smtClean="0">
                <a:latin typeface="Tahoma" pitchFamily="34" charset="0"/>
              </a:rPr>
              <a:t> Musik bzw. Darstellendes Spiel</a:t>
            </a:r>
            <a:r>
              <a:rPr lang="en-US" sz="1600" dirty="0" smtClean="0"/>
              <a:t>  </a:t>
            </a:r>
            <a:r>
              <a:rPr lang="en-US" sz="1400" dirty="0" smtClean="0"/>
              <a:t>(2-</a:t>
            </a:r>
            <a:r>
              <a:rPr lang="de-DE" sz="1400" u="sng" dirty="0" err="1" smtClean="0">
                <a:latin typeface="Tahoma" pitchFamily="34" charset="0"/>
              </a:rPr>
              <a:t>stündig</a:t>
            </a:r>
            <a:r>
              <a:rPr lang="en-US" sz="1400" dirty="0" smtClean="0"/>
              <a:t>)</a:t>
            </a:r>
            <a:r>
              <a:rPr lang="en-US" sz="1000" dirty="0" smtClean="0"/>
              <a:t>   </a:t>
            </a:r>
          </a:p>
          <a:p>
            <a:pPr defTabSz="2019300" eaLnBrk="1" hangingPunct="1">
              <a:lnSpc>
                <a:spcPct val="90000"/>
              </a:lnSpc>
              <a:buFont typeface="Wingdings" pitchFamily="2" charset="2"/>
              <a:buNone/>
              <a:defRPr/>
            </a:pPr>
            <a:r>
              <a:rPr lang="de-DE" sz="1800" dirty="0" smtClean="0">
                <a:latin typeface="Tahoma" pitchFamily="34" charset="0"/>
                <a:cs typeface="Tahoma" pitchFamily="34" charset="0"/>
              </a:rPr>
              <a:t>                                                                         </a:t>
            </a:r>
          </a:p>
          <a:p>
            <a:pPr defTabSz="2019300" eaLnBrk="1" hangingPunct="1">
              <a:lnSpc>
                <a:spcPct val="90000"/>
              </a:lnSpc>
              <a:buClrTx/>
              <a:buFont typeface="Wingdings" pitchFamily="2" charset="2"/>
              <a:buNone/>
              <a:defRPr/>
            </a:pPr>
            <a:r>
              <a:rPr lang="de-DE" sz="1600" dirty="0" smtClean="0">
                <a:latin typeface="Tahoma" pitchFamily="34" charset="0"/>
              </a:rPr>
              <a:t>Pflichtfächer: 31 Std.   plus Crash-Kurs in MA / Erwerb eines  Fremdsprachenzertifikats </a:t>
            </a:r>
            <a:endParaRPr lang="de-DE" sz="2400" dirty="0" smtClean="0">
              <a:latin typeface="Tahoma" pitchFamily="34" charset="0"/>
            </a:endParaRPr>
          </a:p>
          <a:p>
            <a:pPr defTabSz="2019300" eaLnBrk="1" hangingPunct="1">
              <a:lnSpc>
                <a:spcPct val="90000"/>
              </a:lnSpc>
              <a:buClrTx/>
              <a:buFont typeface="Wingdings" pitchFamily="2" charset="2"/>
              <a:buNone/>
              <a:defRPr/>
            </a:pPr>
            <a:r>
              <a:rPr lang="de-DE" sz="1600" dirty="0" smtClean="0">
                <a:latin typeface="Tahoma" pitchFamily="34" charset="0"/>
              </a:rPr>
              <a:t>             </a:t>
            </a:r>
          </a:p>
          <a:p>
            <a:pPr defTabSz="2019300" eaLnBrk="1" hangingPunct="1">
              <a:lnSpc>
                <a:spcPct val="90000"/>
              </a:lnSpc>
              <a:buFont typeface="Wingdings" pitchFamily="2" charset="2"/>
              <a:buNone/>
              <a:defRPr/>
            </a:pPr>
            <a:endParaRPr lang="de-DE" sz="20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00" name="Group 700"/>
          <p:cNvGraphicFramePr>
            <a:graphicFrameLocks noGrp="1"/>
          </p:cNvGraphicFramePr>
          <p:nvPr>
            <p:extLst>
              <p:ext uri="{D42A27DB-BD31-4B8C-83A1-F6EECF244321}">
                <p14:modId xmlns:p14="http://schemas.microsoft.com/office/powerpoint/2010/main" val="928825971"/>
              </p:ext>
            </p:extLst>
          </p:nvPr>
        </p:nvGraphicFramePr>
        <p:xfrm>
          <a:off x="838200" y="304800"/>
          <a:ext cx="8001000" cy="6268704"/>
        </p:xfrm>
        <a:graphic>
          <a:graphicData uri="http://schemas.openxmlformats.org/drawingml/2006/table">
            <a:tbl>
              <a:tblPr/>
              <a:tblGrid>
                <a:gridCol w="1360488"/>
                <a:gridCol w="1381125"/>
                <a:gridCol w="1474787"/>
                <a:gridCol w="1025525"/>
                <a:gridCol w="1585913"/>
                <a:gridCol w="1173162"/>
              </a:tblGrid>
              <a:tr h="450859">
                <a:tc gridSpan="6">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2000" b="1" i="0" u="none" strike="noStrike" cap="none" normalizeH="0" baseline="0" dirty="0" smtClean="0">
                          <a:ln>
                            <a:noFill/>
                          </a:ln>
                          <a:solidFill>
                            <a:schemeClr val="tx1"/>
                          </a:solidFill>
                          <a:effectLst/>
                          <a:latin typeface="Arial" charset="0"/>
                        </a:rPr>
                        <a:t>Stundenplan Klasse 11a                                                          1.Hj.  </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508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smtClean="0">
                          <a:ln>
                            <a:noFill/>
                          </a:ln>
                          <a:solidFill>
                            <a:schemeClr val="tx1"/>
                          </a:solidFill>
                          <a:effectLst/>
                          <a:latin typeface="Arial" charset="0"/>
                        </a:rPr>
                        <a:t>          Zeit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smtClean="0">
                          <a:ln>
                            <a:noFill/>
                          </a:ln>
                          <a:solidFill>
                            <a:schemeClr val="tx1"/>
                          </a:solidFill>
                          <a:effectLst/>
                          <a:latin typeface="Arial" charset="0"/>
                        </a:rPr>
                        <a:t>Montag</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smtClean="0">
                          <a:ln>
                            <a:noFill/>
                          </a:ln>
                          <a:solidFill>
                            <a:schemeClr val="tx1"/>
                          </a:solidFill>
                          <a:effectLst/>
                          <a:latin typeface="Arial" charset="0"/>
                        </a:rPr>
                        <a:t>Dienstag</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smtClean="0">
                          <a:ln>
                            <a:noFill/>
                          </a:ln>
                          <a:solidFill>
                            <a:schemeClr val="tx1"/>
                          </a:solidFill>
                          <a:effectLst/>
                          <a:latin typeface="Arial" charset="0"/>
                        </a:rPr>
                        <a:t>Mittwoch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smtClean="0">
                          <a:ln>
                            <a:noFill/>
                          </a:ln>
                          <a:solidFill>
                            <a:schemeClr val="tx1"/>
                          </a:solidFill>
                          <a:effectLst/>
                          <a:latin typeface="Arial" charset="0"/>
                        </a:rPr>
                        <a:t>Donnerstag</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0" i="0" u="none" strike="noStrike" cap="none" normalizeH="0" baseline="0" smtClean="0">
                          <a:ln>
                            <a:noFill/>
                          </a:ln>
                          <a:solidFill>
                            <a:schemeClr val="tx1"/>
                          </a:solidFill>
                          <a:effectLst/>
                          <a:latin typeface="Arial" charset="0"/>
                        </a:rPr>
                        <a:t>Freitag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1      8.00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Musik</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Deutsch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Chemie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Biologie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Physik</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2      8.45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MU</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DE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CH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BI</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PH</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        9.30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Pause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5181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3      9.50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Mathematik</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1" i="0" u="none" strike="noStrike" cap="none" normalizeH="0" baseline="0" smtClean="0">
                          <a:ln>
                            <a:noFill/>
                          </a:ln>
                          <a:solidFill>
                            <a:schemeClr val="tx1"/>
                          </a:solidFill>
                          <a:effectLst/>
                          <a:latin typeface="Arial" charset="0"/>
                        </a:rPr>
                        <a:t>Französisch /Spanisch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Kunst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1" i="0" u="none" strike="noStrike" cap="none" normalizeH="0" baseline="0" smtClean="0">
                          <a:ln>
                            <a:noFill/>
                          </a:ln>
                          <a:solidFill>
                            <a:schemeClr val="tx1"/>
                          </a:solidFill>
                          <a:effectLst/>
                          <a:latin typeface="Arial" charset="0"/>
                        </a:rPr>
                        <a:t>Französisch /Spanisch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Englisch</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4    10.35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MA</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1" i="0" u="none" strike="noStrike" cap="none" normalizeH="0" baseline="0" smtClean="0">
                          <a:ln>
                            <a:noFill/>
                          </a:ln>
                          <a:solidFill>
                            <a:schemeClr val="tx1"/>
                          </a:solidFill>
                          <a:effectLst/>
                          <a:latin typeface="Arial" charset="0"/>
                        </a:rPr>
                        <a:t>FR /SN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KU</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1" i="0" u="none" strike="noStrike" cap="none" normalizeH="0" baseline="0" smtClean="0">
                          <a:ln>
                            <a:noFill/>
                          </a:ln>
                          <a:solidFill>
                            <a:schemeClr val="tx1"/>
                          </a:solidFill>
                          <a:effectLst/>
                          <a:latin typeface="Arial" charset="0"/>
                        </a:rPr>
                        <a:t>FR /SN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EN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      11.20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Pause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524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5    11.40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Erdkunde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Sport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MA</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Politik-Wirtschaft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Religion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Werte u. 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8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6    12.25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EK**(GE)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SP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err="1" smtClean="0">
                          <a:ln>
                            <a:noFill/>
                          </a:ln>
                          <a:solidFill>
                            <a:schemeClr val="tx1"/>
                          </a:solidFill>
                          <a:effectLst/>
                          <a:latin typeface="Arial" charset="0"/>
                        </a:rPr>
                        <a:t>Vfg</a:t>
                      </a:r>
                      <a:r>
                        <a:rPr kumimoji="0" lang="de-DE" sz="1400" b="0" i="0" u="none" strike="noStrike" cap="none" normalizeH="0" baseline="0" dirty="0" smtClean="0">
                          <a:ln>
                            <a:noFill/>
                          </a:ln>
                          <a:solidFill>
                            <a:schemeClr val="tx1"/>
                          </a:solidFill>
                          <a:effectLst/>
                          <a:latin typeface="Arial"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PO-W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000" b="0" i="0" u="none" strike="noStrike" cap="none" normalizeH="0" baseline="0" dirty="0" smtClean="0">
                          <a:ln>
                            <a:noFill/>
                          </a:ln>
                          <a:solidFill>
                            <a:schemeClr val="tx1"/>
                          </a:solidFill>
                          <a:effectLst/>
                          <a:latin typeface="Arial" charset="0"/>
                        </a:rPr>
                        <a:t>RE / WN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7    13.10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600" b="1" i="0" u="none" strike="noStrike" cap="none" normalizeH="0" baseline="0" dirty="0" smtClean="0">
                          <a:ln>
                            <a:noFill/>
                          </a:ln>
                          <a:solidFill>
                            <a:schemeClr val="tx1"/>
                          </a:solidFill>
                          <a:effectLst/>
                          <a:latin typeface="Arial" charset="0"/>
                        </a:rPr>
                        <a:t>MFZ:   Crash-Kurs</a:t>
                      </a:r>
                      <a:r>
                        <a:rPr kumimoji="0" lang="de-DE" sz="1600" b="1" i="0" u="none" strike="noStrike" cap="none" normalizeH="0" baseline="0" smtClean="0">
                          <a:ln>
                            <a:noFill/>
                          </a:ln>
                          <a:solidFill>
                            <a:schemeClr val="tx1"/>
                          </a:solidFill>
                          <a:effectLst/>
                          <a:latin typeface="Arial" charset="0"/>
                        </a:rPr>
                        <a:t>: MA / Fremdsprachenzertifikat</a:t>
                      </a:r>
                      <a:endParaRPr kumimoji="0" lang="de-DE" sz="16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5608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8    14.20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60000"/>
                        <a:buFont typeface="Wingdings" pitchFamily="2" charset="2"/>
                        <a:buNone/>
                        <a:tabLst/>
                        <a:defRPr/>
                      </a:pPr>
                      <a:r>
                        <a:rPr kumimoji="0" lang="de-DE" sz="1400" b="0" i="0" u="none" strike="noStrike" kern="1200" cap="none" spc="0" normalizeH="0" baseline="0" noProof="0" dirty="0" smtClean="0">
                          <a:ln>
                            <a:noFill/>
                          </a:ln>
                          <a:solidFill>
                            <a:srgbClr val="FFFFFF"/>
                          </a:solidFill>
                          <a:effectLst/>
                          <a:uLnTx/>
                          <a:uFillTx/>
                          <a:latin typeface="Arial" charset="0"/>
                        </a:rPr>
                        <a:t>Deutsch</a:t>
                      </a:r>
                    </a:p>
                    <a:p>
                      <a:endParaRPr lang="de-DE" dirty="0"/>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Darstellendes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Spiel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Englisch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Mathematik</a:t>
                      </a:r>
                      <a:endParaRPr kumimoji="0" lang="de-DE" sz="1400" b="0"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24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9    15.05-</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800" b="0" i="0" u="none" strike="noStrike" cap="none" normalizeH="0" baseline="0" smtClean="0">
                          <a:ln>
                            <a:noFill/>
                          </a:ln>
                          <a:solidFill>
                            <a:schemeClr val="tx1"/>
                          </a:solidFill>
                          <a:effectLst/>
                          <a:latin typeface="Arial" charset="0"/>
                        </a:rPr>
                        <a:t>      15.50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de-DE" dirty="0"/>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00000"/>
                        </a:buClr>
                        <a:buSzPct val="60000"/>
                        <a:buFont typeface="Wingdings" pitchFamily="2" charset="2"/>
                        <a:buNone/>
                        <a:tabLst/>
                        <a:defRPr/>
                      </a:pPr>
                      <a:r>
                        <a:rPr kumimoji="0" lang="de-DE" sz="1400" b="0" i="0" u="none" strike="noStrike" kern="1200" cap="none" spc="0" normalizeH="0" baseline="0" noProof="0" dirty="0" smtClean="0">
                          <a:ln>
                            <a:noFill/>
                          </a:ln>
                          <a:solidFill>
                            <a:srgbClr val="FFFFFF"/>
                          </a:solidFill>
                          <a:effectLst/>
                          <a:uLnTx/>
                          <a:uFillTx/>
                          <a:latin typeface="Arial" charset="0"/>
                        </a:rPr>
                        <a:t>DSP</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1400" b="0"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2400" b="0"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13" name="Line 667"/>
          <p:cNvSpPr>
            <a:spLocks noChangeShapeType="1"/>
          </p:cNvSpPr>
          <p:nvPr/>
        </p:nvSpPr>
        <p:spPr bwMode="auto">
          <a:xfrm>
            <a:off x="1143000" y="762000"/>
            <a:ext cx="7620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762000" y="457200"/>
            <a:ext cx="8153400" cy="1295400"/>
          </a:xfrm>
        </p:spPr>
        <p:txBody>
          <a:bodyPr/>
          <a:lstStyle/>
          <a:p>
            <a:pPr eaLnBrk="1" hangingPunct="1"/>
            <a:r>
              <a:rPr lang="de-DE" sz="3200" smtClean="0">
                <a:solidFill>
                  <a:schemeClr val="tx1"/>
                </a:solidFill>
                <a:latin typeface="Tahoma" pitchFamily="34" charset="0"/>
              </a:rPr>
              <a:t>Versetzung in die Qualifikationsphase</a:t>
            </a:r>
          </a:p>
        </p:txBody>
      </p:sp>
      <p:sp>
        <p:nvSpPr>
          <p:cNvPr id="59395" name="Rectangle 1027"/>
          <p:cNvSpPr>
            <a:spLocks noGrp="1" noChangeArrowheads="1"/>
          </p:cNvSpPr>
          <p:nvPr>
            <p:ph type="body" idx="1"/>
          </p:nvPr>
        </p:nvSpPr>
        <p:spPr>
          <a:xfrm>
            <a:off x="2743200" y="1752600"/>
            <a:ext cx="6096000" cy="5562600"/>
          </a:xfrm>
        </p:spPr>
        <p:txBody>
          <a:bodyPr/>
          <a:lstStyle/>
          <a:p>
            <a:pPr eaLnBrk="1" hangingPunct="1">
              <a:lnSpc>
                <a:spcPct val="90000"/>
              </a:lnSpc>
            </a:pPr>
            <a:endParaRPr lang="de-DE" sz="3200" smtClean="0">
              <a:latin typeface="Tahoma" pitchFamily="34" charset="0"/>
            </a:endParaRPr>
          </a:p>
          <a:p>
            <a:pPr eaLnBrk="1" hangingPunct="1">
              <a:lnSpc>
                <a:spcPct val="90000"/>
              </a:lnSpc>
              <a:buFont typeface="Wingdings" pitchFamily="2" charset="2"/>
              <a:buNone/>
            </a:pPr>
            <a:endParaRPr lang="de-DE" sz="2200" smtClean="0">
              <a:latin typeface="Tahoma" pitchFamily="34" charset="0"/>
            </a:endParaRPr>
          </a:p>
          <a:p>
            <a:pPr eaLnBrk="1" hangingPunct="1">
              <a:lnSpc>
                <a:spcPct val="90000"/>
              </a:lnSpc>
              <a:buFont typeface="Wingdings" pitchFamily="2" charset="2"/>
              <a:buNone/>
            </a:pPr>
            <a:endParaRPr lang="de-DE" sz="2200" smtClean="0">
              <a:latin typeface="Tahoma" pitchFamily="34" charset="0"/>
            </a:endParaRPr>
          </a:p>
          <a:p>
            <a:pPr eaLnBrk="1" hangingPunct="1">
              <a:lnSpc>
                <a:spcPct val="75000"/>
              </a:lnSpc>
            </a:pPr>
            <a:r>
              <a:rPr lang="de-DE" sz="2200" smtClean="0">
                <a:latin typeface="Tahoma" pitchFamily="34" charset="0"/>
              </a:rPr>
              <a:t>Grundlage für die Versetzung sind die 14 Fächer des Pflichtunterrichts</a:t>
            </a:r>
          </a:p>
          <a:p>
            <a:pPr eaLnBrk="1" hangingPunct="1">
              <a:lnSpc>
                <a:spcPct val="75000"/>
              </a:lnSpc>
              <a:buFont typeface="Wingdings" pitchFamily="2" charset="2"/>
              <a:buNone/>
            </a:pPr>
            <a:endParaRPr lang="de-DE" sz="2200" smtClean="0">
              <a:latin typeface="Tahoma" pitchFamily="34" charset="0"/>
            </a:endParaRPr>
          </a:p>
          <a:p>
            <a:pPr eaLnBrk="1" hangingPunct="1">
              <a:lnSpc>
                <a:spcPct val="75000"/>
              </a:lnSpc>
            </a:pPr>
            <a:r>
              <a:rPr lang="de-DE" sz="2200" smtClean="0">
                <a:latin typeface="Tahoma" pitchFamily="34" charset="0"/>
              </a:rPr>
              <a:t>Ausgleichsregelung:</a:t>
            </a:r>
            <a:br>
              <a:rPr lang="de-DE" sz="2200" smtClean="0">
                <a:latin typeface="Tahoma" pitchFamily="34" charset="0"/>
              </a:rPr>
            </a:br>
            <a:endParaRPr lang="de-DE" sz="2200" smtClean="0">
              <a:latin typeface="Tahoma" pitchFamily="34" charset="0"/>
            </a:endParaRPr>
          </a:p>
          <a:p>
            <a:pPr eaLnBrk="1" hangingPunct="1">
              <a:lnSpc>
                <a:spcPct val="75000"/>
              </a:lnSpc>
              <a:buFont typeface="Wingdings" pitchFamily="2" charset="2"/>
              <a:buNone/>
            </a:pPr>
            <a:r>
              <a:rPr lang="de-DE" sz="2200" smtClean="0">
                <a:latin typeface="Tahoma" pitchFamily="34" charset="0"/>
              </a:rPr>
              <a:t>	Deutsch, beide Fremdsprachen und Mathematik sind nur untereinander ausgleichsfähig – dabei ist entscheidend, </a:t>
            </a:r>
          </a:p>
          <a:p>
            <a:pPr eaLnBrk="1" hangingPunct="1">
              <a:lnSpc>
                <a:spcPct val="75000"/>
              </a:lnSpc>
              <a:buFont typeface="Wingdings" pitchFamily="2" charset="2"/>
              <a:buNone/>
            </a:pPr>
            <a:r>
              <a:rPr lang="de-DE" sz="2200" smtClean="0">
                <a:latin typeface="Tahoma" pitchFamily="34" charset="0"/>
              </a:rPr>
              <a:t>    ob eine erfolgreiche Mitarbeit in der</a:t>
            </a:r>
          </a:p>
          <a:p>
            <a:pPr eaLnBrk="1" hangingPunct="1">
              <a:lnSpc>
                <a:spcPct val="75000"/>
              </a:lnSpc>
              <a:buFont typeface="Wingdings" pitchFamily="2" charset="2"/>
              <a:buNone/>
            </a:pPr>
            <a:r>
              <a:rPr lang="de-DE" sz="2200" smtClean="0">
                <a:latin typeface="Tahoma" pitchFamily="34" charset="0"/>
              </a:rPr>
              <a:t>    Qualifikationsphase erwartet werden kann.</a:t>
            </a:r>
          </a:p>
          <a:p>
            <a:pPr eaLnBrk="1" hangingPunct="1">
              <a:lnSpc>
                <a:spcPct val="75000"/>
              </a:lnSpc>
              <a:buFont typeface="Wingdings" pitchFamily="2" charset="2"/>
              <a:buNone/>
            </a:pPr>
            <a:endParaRPr lang="de-DE" sz="2200" smtClean="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3" end="3"/>
                                            </p:txEl>
                                          </p:spTgt>
                                        </p:tgtEl>
                                        <p:attrNameLst>
                                          <p:attrName>style.visibility</p:attrName>
                                        </p:attrNameLst>
                                      </p:cBhvr>
                                      <p:to>
                                        <p:strVal val="visible"/>
                                      </p:to>
                                    </p:set>
                                    <p:animEffect transition="in" filter="wipe(left)">
                                      <p:cBhvr>
                                        <p:cTn id="7" dur="500"/>
                                        <p:tgtEl>
                                          <p:spTgt spid="5939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5" end="5"/>
                                            </p:txEl>
                                          </p:spTgt>
                                        </p:tgtEl>
                                        <p:attrNameLst>
                                          <p:attrName>style.visibility</p:attrName>
                                        </p:attrNameLst>
                                      </p:cBhvr>
                                      <p:to>
                                        <p:strVal val="visible"/>
                                      </p:to>
                                    </p:set>
                                    <p:animEffect transition="in" filter="wipe(left)">
                                      <p:cBhvr>
                                        <p:cTn id="12" dur="500"/>
                                        <p:tgtEl>
                                          <p:spTgt spid="59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6" end="6"/>
                                            </p:txEl>
                                          </p:spTgt>
                                        </p:tgtEl>
                                        <p:attrNameLst>
                                          <p:attrName>style.visibility</p:attrName>
                                        </p:attrNameLst>
                                      </p:cBhvr>
                                      <p:to>
                                        <p:strVal val="visible"/>
                                      </p:to>
                                    </p:set>
                                    <p:animEffect transition="in" filter="wipe(left)">
                                      <p:cBhvr>
                                        <p:cTn id="17" dur="500"/>
                                        <p:tgtEl>
                                          <p:spTgt spid="5939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7" end="7"/>
                                            </p:txEl>
                                          </p:spTgt>
                                        </p:tgtEl>
                                        <p:attrNameLst>
                                          <p:attrName>style.visibility</p:attrName>
                                        </p:attrNameLst>
                                      </p:cBhvr>
                                      <p:to>
                                        <p:strVal val="visible"/>
                                      </p:to>
                                    </p:set>
                                    <p:animEffect transition="in" filter="wipe(left)">
                                      <p:cBhvr>
                                        <p:cTn id="22" dur="500"/>
                                        <p:tgtEl>
                                          <p:spTgt spid="59395">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8" end="8"/>
                                            </p:txEl>
                                          </p:spTgt>
                                        </p:tgtEl>
                                        <p:attrNameLst>
                                          <p:attrName>style.visibility</p:attrName>
                                        </p:attrNameLst>
                                      </p:cBhvr>
                                      <p:to>
                                        <p:strVal val="visible"/>
                                      </p:to>
                                    </p:set>
                                    <p:animEffect transition="in" filter="wipe(left)">
                                      <p:cBhvr>
                                        <p:cTn id="27" dur="500"/>
                                        <p:tgtEl>
                                          <p:spTgt spid="59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2819400" y="762000"/>
            <a:ext cx="6096000" cy="4114800"/>
          </a:xfrm>
        </p:spPr>
        <p:txBody>
          <a:bodyPr/>
          <a:lstStyle/>
          <a:p>
            <a:pPr eaLnBrk="1" hangingPunct="1">
              <a:lnSpc>
                <a:spcPct val="90000"/>
              </a:lnSpc>
              <a:buFont typeface="Wingdings" pitchFamily="2" charset="2"/>
              <a:buNone/>
            </a:pPr>
            <a:r>
              <a:rPr lang="de-DE" sz="4800" smtClean="0"/>
              <a:t>Schwerpunkte</a:t>
            </a:r>
          </a:p>
          <a:p>
            <a:pPr eaLnBrk="1" hangingPunct="1">
              <a:lnSpc>
                <a:spcPct val="90000"/>
              </a:lnSpc>
              <a:buFont typeface="Wingdings" pitchFamily="2" charset="2"/>
              <a:buNone/>
            </a:pPr>
            <a:r>
              <a:rPr lang="de-DE" sz="4800" smtClean="0"/>
              <a:t>in der</a:t>
            </a:r>
          </a:p>
          <a:p>
            <a:pPr eaLnBrk="1" hangingPunct="1">
              <a:lnSpc>
                <a:spcPct val="90000"/>
              </a:lnSpc>
              <a:buFont typeface="Wingdings" pitchFamily="2" charset="2"/>
              <a:buNone/>
            </a:pPr>
            <a:r>
              <a:rPr lang="de-DE" sz="4800" smtClean="0"/>
              <a:t>Qualifikationsphase</a:t>
            </a:r>
          </a:p>
          <a:p>
            <a:pPr eaLnBrk="1" hangingPunct="1">
              <a:lnSpc>
                <a:spcPct val="90000"/>
              </a:lnSpc>
              <a:buFont typeface="Wingdings" pitchFamily="2" charset="2"/>
              <a:buNone/>
            </a:pPr>
            <a:r>
              <a:rPr lang="de-DE" sz="4800" smtClean="0"/>
              <a:t>an der </a:t>
            </a:r>
          </a:p>
          <a:p>
            <a:pPr eaLnBrk="1" hangingPunct="1">
              <a:lnSpc>
                <a:spcPct val="90000"/>
              </a:lnSpc>
              <a:buFont typeface="Wingdings" pitchFamily="2" charset="2"/>
              <a:buNone/>
            </a:pPr>
            <a:r>
              <a:rPr lang="de-DE" sz="4800" smtClean="0"/>
              <a:t>IGS Delmenhorst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enerisch">
  <a:themeElements>
    <a:clrScheme name="Generisch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fontScheme name="Generis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lnDef>
  </a:objectDefaults>
  <a:extraClrSchemeLst>
    <a:extraClrScheme>
      <a:clrScheme name="Generisch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sch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sch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0000"/>
    </a:dk1>
    <a:lt1>
      <a:srgbClr val="FFFFFF"/>
    </a:lt1>
    <a:dk2>
      <a:srgbClr val="000000"/>
    </a:dk2>
    <a:lt2>
      <a:srgbClr val="FFFFCC"/>
    </a:lt2>
    <a:accent1>
      <a:srgbClr val="FFFFFF"/>
    </a:accent1>
    <a:accent2>
      <a:srgbClr val="FFFFFF"/>
    </a:accent2>
    <a:accent3>
      <a:srgbClr val="AAAAAA"/>
    </a:accent3>
    <a:accent4>
      <a:srgbClr val="DADADA"/>
    </a:accent4>
    <a:accent5>
      <a:srgbClr val="FFFFFF"/>
    </a:accent5>
    <a:accent6>
      <a:srgbClr val="E7E7E7"/>
    </a:accent6>
    <a:hlink>
      <a:srgbClr val="800000"/>
    </a:hlink>
    <a:folHlink>
      <a:srgbClr val="660066"/>
    </a:folHlink>
  </a:clrScheme>
</a:themeOverride>
</file>

<file path=docProps/app.xml><?xml version="1.0" encoding="utf-8"?>
<Properties xmlns="http://schemas.openxmlformats.org/officeDocument/2006/extended-properties" xmlns:vt="http://schemas.openxmlformats.org/officeDocument/2006/docPropsVTypes">
  <Template>C:\Programme\Microsoft Office\Templates\1031\Generisch.pot</Template>
  <TotalTime>0</TotalTime>
  <Words>568</Words>
  <Application>Microsoft Office PowerPoint</Application>
  <PresentationFormat>Bildschirmpräsentation (4:3)</PresentationFormat>
  <Paragraphs>292</Paragraphs>
  <Slides>21</Slides>
  <Notes>11</Notes>
  <HiddenSlides>0</HiddenSlides>
  <MMClips>0</MMClips>
  <ScaleCrop>false</ScaleCrop>
  <HeadingPairs>
    <vt:vector size="6" baseType="variant">
      <vt:variant>
        <vt:lpstr>Design</vt:lpstr>
      </vt:variant>
      <vt:variant>
        <vt:i4>1</vt:i4>
      </vt:variant>
      <vt:variant>
        <vt:lpstr>Folientitel</vt:lpstr>
      </vt:variant>
      <vt:variant>
        <vt:i4>21</vt:i4>
      </vt:variant>
      <vt:variant>
        <vt:lpstr>Zielgruppenorientierte Präsentationen</vt:lpstr>
      </vt:variant>
      <vt:variant>
        <vt:i4>3</vt:i4>
      </vt:variant>
    </vt:vector>
  </HeadingPairs>
  <TitlesOfParts>
    <vt:vector size="25" baseType="lpstr">
      <vt:lpstr>Generisch</vt:lpstr>
      <vt:lpstr>Abitur mit Perspektiven </vt:lpstr>
      <vt:lpstr>        Übersicht über die Präsentation</vt:lpstr>
      <vt:lpstr>b</vt:lpstr>
      <vt:lpstr>PowerPoint-Präsentation</vt:lpstr>
      <vt:lpstr>                                      Die Einführungsphase</vt:lpstr>
      <vt:lpstr>  </vt:lpstr>
      <vt:lpstr>PowerPoint-Präsentation</vt:lpstr>
      <vt:lpstr>Versetzung in die Qualifikationsphase</vt:lpstr>
      <vt:lpstr>PowerPoint-Präsentation</vt:lpstr>
      <vt:lpstr>Sprachlicher Schwerpunkt</vt:lpstr>
      <vt:lpstr>Naturwissenschaftlicher Schwerpunkt</vt:lpstr>
      <vt:lpstr>    Gesellschaftswissenschaftlicher Schwerpunkt</vt:lpstr>
      <vt:lpstr>Ergänzungsfächer</vt:lpstr>
      <vt:lpstr>SEMINARFACH -   an der IGS-Delmenhorst    alternierend angebunden an die Schwerpunktfächer</vt:lpstr>
      <vt:lpstr>Schulabschlüsse in der gymnasialen Oberstufe    Fachhochschulreife  Das Zeugnis über die Fachhochschulreife wird von der Schule  ausgestellt.   Es umfasst einen schulischen Teil, der in der Qualifikationsphase zu   erbringen ist und   einen berufsbezogen Teil, einem mindestens einjährigen Praktikum,   bzw. freiwilligem sozialen Jahr und berechtigt zum   Studium jeder Fachrichtung (keine berufsbezogene Einschlägigkeit!).  </vt:lpstr>
      <vt:lpstr>Fachhochschulreife        schulischer Teil</vt:lpstr>
      <vt:lpstr>Abiturprüfung</vt:lpstr>
      <vt:lpstr>Vorhaben: </vt:lpstr>
      <vt:lpstr>PowerPoint-Präsentation</vt:lpstr>
      <vt:lpstr>Für wen ? </vt:lpstr>
      <vt:lpstr>                         </vt:lpstr>
      <vt:lpstr>Info Neuanmeldung 11.Jg.</vt:lpstr>
      <vt:lpstr>Kurzinfo</vt:lpstr>
      <vt:lpstr>Änderungsentwurf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Schulleitung</dc:creator>
  <cp:lastModifiedBy>IGS 5</cp:lastModifiedBy>
  <cp:revision>145</cp:revision>
  <cp:lastPrinted>1601-01-01T00:00:00Z</cp:lastPrinted>
  <dcterms:created xsi:type="dcterms:W3CDTF">1601-01-01T00:00:00Z</dcterms:created>
  <dcterms:modified xsi:type="dcterms:W3CDTF">2015-03-05T10:23:32Z</dcterms:modified>
</cp:coreProperties>
</file>